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6"/>
  </p:notesMasterIdLst>
  <p:sldIdLst>
    <p:sldId id="256" r:id="rId6"/>
    <p:sldId id="274" r:id="rId7"/>
    <p:sldId id="275" r:id="rId8"/>
    <p:sldId id="292" r:id="rId9"/>
    <p:sldId id="280" r:id="rId10"/>
    <p:sldId id="260" r:id="rId11"/>
    <p:sldId id="299" r:id="rId12"/>
    <p:sldId id="265" r:id="rId13"/>
    <p:sldId id="300" r:id="rId14"/>
    <p:sldId id="30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dvert" id="{08C0EF38-48F0-41F1-89F9-27AF1179D016}">
          <p14:sldIdLst>
            <p14:sldId id="256"/>
          </p14:sldIdLst>
        </p14:section>
        <p14:section name="Monday" id="{D5C32F0B-E373-4031-9C81-19861910DCA5}">
          <p14:sldIdLst>
            <p14:sldId id="274"/>
            <p14:sldId id="275"/>
          </p14:sldIdLst>
        </p14:section>
        <p14:section name="Tuesday" id="{8E0FCAFD-A8F7-487A-B6BD-733574449F59}">
          <p14:sldIdLst>
            <p14:sldId id="292"/>
            <p14:sldId id="280"/>
          </p14:sldIdLst>
        </p14:section>
        <p14:section name="Wednesday" id="{E1737429-2B86-4786-9F5B-B547A08F372D}">
          <p14:sldIdLst>
            <p14:sldId id="260"/>
          </p14:sldIdLst>
        </p14:section>
        <p14:section name="Thursday" id="{FDD661A7-A140-45A5-BCC8-901D6450773B}">
          <p14:sldIdLst>
            <p14:sldId id="299"/>
            <p14:sldId id="265"/>
          </p14:sldIdLst>
        </p14:section>
        <p14:section name="Friday" id="{1D39ACD2-CBEB-4CEC-8594-D3284A0A574F}">
          <p14:sldIdLst>
            <p14:sldId id="300"/>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700"/>
    <a:srgbClr val="FFFFFF"/>
    <a:srgbClr val="007C3E"/>
    <a:srgbClr val="440236"/>
    <a:srgbClr val="FAAA69"/>
    <a:srgbClr val="ED4134"/>
    <a:srgbClr val="8B4DFF"/>
    <a:srgbClr val="8951FF"/>
    <a:srgbClr val="09458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917" autoAdjust="0"/>
  </p:normalViewPr>
  <p:slideViewPr>
    <p:cSldViewPr snapToGrid="0">
      <p:cViewPr varScale="1">
        <p:scale>
          <a:sx n="66" d="100"/>
          <a:sy n="66" d="100"/>
        </p:scale>
        <p:origin x="6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101C3-9385-4500-ABFE-83CE50794EF7}" type="datetimeFigureOut">
              <a:rPr lang="en-GB" smtClean="0"/>
              <a:t>27/04/2026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F508F-BCEF-4156-9DDC-819CEC5ED04D}" type="slidenum">
              <a:rPr lang="en-GB" smtClean="0"/>
              <a:t>‹#›</a:t>
            </a:fld>
            <a:endParaRPr lang="en-GB"/>
          </a:p>
        </p:txBody>
      </p:sp>
    </p:spTree>
    <p:extLst>
      <p:ext uri="{BB962C8B-B14F-4D97-AF65-F5344CB8AC3E}">
        <p14:creationId xmlns:p14="http://schemas.microsoft.com/office/powerpoint/2010/main" val="144958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6F508F-BCEF-4156-9DDC-819CEC5ED04D}" type="slidenum">
              <a:rPr lang="en-GB" smtClean="0"/>
              <a:t>6</a:t>
            </a:fld>
            <a:endParaRPr lang="en-GB"/>
          </a:p>
        </p:txBody>
      </p:sp>
    </p:spTree>
    <p:extLst>
      <p:ext uri="{BB962C8B-B14F-4D97-AF65-F5344CB8AC3E}">
        <p14:creationId xmlns:p14="http://schemas.microsoft.com/office/powerpoint/2010/main" val="2760913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CC83-6F94-3ED7-EDDF-B9BDD3931E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DEFE1F-216B-D584-8054-04113E2B11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8DD236-4B06-9F1D-12DF-0DC1338ABC0A}"/>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5" name="Footer Placeholder 4">
            <a:extLst>
              <a:ext uri="{FF2B5EF4-FFF2-40B4-BE49-F238E27FC236}">
                <a16:creationId xmlns:a16="http://schemas.microsoft.com/office/drawing/2014/main" id="{8C716AF3-405A-7ABB-3FB9-BEE2F897DC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D7F94C-5DA4-86F0-3E1C-6CCB94B50BEC}"/>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3369197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F380-FE62-7ADF-F9FC-D6939371D2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C48711-DAA8-4788-8EA4-285FBFED1F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18F4BF-6487-5C9D-4BEE-AFC4D4AF32E8}"/>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5" name="Footer Placeholder 4">
            <a:extLst>
              <a:ext uri="{FF2B5EF4-FFF2-40B4-BE49-F238E27FC236}">
                <a16:creationId xmlns:a16="http://schemas.microsoft.com/office/drawing/2014/main" id="{FEE0CBA8-F7B0-4571-9E0A-A8F628442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8EA0E0-9B5C-C465-374C-9C597F2F7B5C}"/>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351741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B1B9EA-EE26-00FE-4009-F400ED402B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C6582D-6B80-4751-F520-DF08130370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830464-83FB-4F80-4654-F215FEF98013}"/>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5" name="Footer Placeholder 4">
            <a:extLst>
              <a:ext uri="{FF2B5EF4-FFF2-40B4-BE49-F238E27FC236}">
                <a16:creationId xmlns:a16="http://schemas.microsoft.com/office/drawing/2014/main" id="{03E06DF5-98A1-955B-10E8-49AD5B368F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DFDA89-4686-A806-0FB6-94DED759A089}"/>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1644835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71E32CC-F83E-4CA0-BFA3-63F6719EDF8D}"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944058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E32CC-F83E-4CA0-BFA3-63F6719EDF8D}"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776949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1E32CC-F83E-4CA0-BFA3-63F6719EDF8D}"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124509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71E32CC-F83E-4CA0-BFA3-63F6719EDF8D}" type="datetimeFigureOut">
              <a:rPr lang="en-GB" smtClean="0"/>
              <a:t>27/04/2026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4153996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71E32CC-F83E-4CA0-BFA3-63F6719EDF8D}" type="datetimeFigureOut">
              <a:rPr lang="en-GB" smtClean="0"/>
              <a:t>27/04/2026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771173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71E32CC-F83E-4CA0-BFA3-63F6719EDF8D}" type="datetimeFigureOut">
              <a:rPr lang="en-GB" smtClean="0"/>
              <a:t>27/04/2026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2689046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E32CC-F83E-4CA0-BFA3-63F6719EDF8D}" type="datetimeFigureOut">
              <a:rPr lang="en-GB" smtClean="0"/>
              <a:t>27/04/2026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433127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E32CC-F83E-4CA0-BFA3-63F6719EDF8D}" type="datetimeFigureOut">
              <a:rPr lang="en-GB" smtClean="0"/>
              <a:t>27/04/2026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380702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2BB0-0E46-807D-C426-3E7B65E179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B9F944-C7E9-5A3A-BD62-6DE28E2C9F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2479B6-9A51-A0A1-837C-E6FA3874DDA3}"/>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5" name="Footer Placeholder 4">
            <a:extLst>
              <a:ext uri="{FF2B5EF4-FFF2-40B4-BE49-F238E27FC236}">
                <a16:creationId xmlns:a16="http://schemas.microsoft.com/office/drawing/2014/main" id="{291E102F-583F-EA33-B849-4117E1A0C4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232D9F-82D8-5CC9-D836-6A2A0FD807C4}"/>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990366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E32CC-F83E-4CA0-BFA3-63F6719EDF8D}" type="datetimeFigureOut">
              <a:rPr lang="en-GB" smtClean="0"/>
              <a:t>27/04/2026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402562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E32CC-F83E-4CA0-BFA3-63F6719EDF8D}"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3352657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E32CC-F83E-4CA0-BFA3-63F6719EDF8D}"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4264936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16" name="Group 15"/>
          <p:cNvGrpSpPr/>
          <p:nvPr userDrawn="1"/>
        </p:nvGrpSpPr>
        <p:grpSpPr bwMode="ltGray">
          <a:xfrm>
            <a:off x="-365761" y="-136634"/>
            <a:ext cx="10340077" cy="7004953"/>
            <a:chOff x="0" y="0"/>
            <a:chExt cx="12192000" cy="6858000"/>
          </a:xfrm>
        </p:grpSpPr>
        <p:sp>
          <p:nvSpPr>
            <p:cNvPr id="14" name="Rectangle 13"/>
            <p:cNvSpPr/>
            <p:nvPr/>
          </p:nvSpPr>
          <p:spPr bwMode="ltGray">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2"/>
            <p:cNvSpPr>
              <a:spLocks noChangeArrowheads="1"/>
            </p:cNvSpPr>
            <p:nvPr/>
          </p:nvSpPr>
          <p:spPr bwMode="ltGray">
            <a:xfrm flipH="1">
              <a:off x="9045819" y="16002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9" name="Oval 3"/>
            <p:cNvSpPr>
              <a:spLocks noChangeArrowheads="1"/>
            </p:cNvSpPr>
            <p:nvPr/>
          </p:nvSpPr>
          <p:spPr bwMode="ltGray">
            <a:xfrm flipH="1">
              <a:off x="7255119" y="16002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0" name="Oval 4"/>
            <p:cNvSpPr>
              <a:spLocks noChangeArrowheads="1"/>
            </p:cNvSpPr>
            <p:nvPr/>
          </p:nvSpPr>
          <p:spPr bwMode="ltGray">
            <a:xfrm flipH="1">
              <a:off x="5464419" y="16002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sp>
          <p:nvSpPr>
            <p:cNvPr id="11" name="Oval 5"/>
            <p:cNvSpPr>
              <a:spLocks noChangeArrowheads="1"/>
            </p:cNvSpPr>
            <p:nvPr/>
          </p:nvSpPr>
          <p:spPr bwMode="ltGray">
            <a:xfrm flipH="1">
              <a:off x="5464419" y="32766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2" name="Oval 6"/>
            <p:cNvSpPr>
              <a:spLocks noChangeArrowheads="1"/>
            </p:cNvSpPr>
            <p:nvPr/>
          </p:nvSpPr>
          <p:spPr bwMode="ltGray">
            <a:xfrm flipH="1">
              <a:off x="3732457" y="32766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3" name="Oval 7"/>
            <p:cNvSpPr>
              <a:spLocks noChangeArrowheads="1"/>
            </p:cNvSpPr>
            <p:nvPr/>
          </p:nvSpPr>
          <p:spPr bwMode="ltGray">
            <a:xfrm flipH="1">
              <a:off x="9045819" y="32766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grpSp>
      <p:sp>
        <p:nvSpPr>
          <p:cNvPr id="2" name="Title 1"/>
          <p:cNvSpPr>
            <a:spLocks noGrp="1"/>
          </p:cNvSpPr>
          <p:nvPr>
            <p:ph type="ctrTitle" hasCustomPrompt="1"/>
          </p:nvPr>
        </p:nvSpPr>
        <p:spPr>
          <a:xfrm>
            <a:off x="663819" y="1051719"/>
            <a:ext cx="9144000" cy="2387600"/>
          </a:xfrm>
          <a:prstGeom prst="rect">
            <a:avLst/>
          </a:prstGeom>
        </p:spPr>
        <p:txBody>
          <a:bodyPr anchor="b"/>
          <a:lstStyle>
            <a:lvl1pPr algn="l">
              <a:defRPr sz="6000"/>
            </a:lvl1pPr>
          </a:lstStyle>
          <a:p>
            <a:r>
              <a:rPr lang="en-US"/>
              <a:t>Mount </a:t>
            </a:r>
            <a:r>
              <a:rPr lang="en-US" err="1"/>
              <a:t>st</a:t>
            </a:r>
            <a:r>
              <a:rPr lang="en-US"/>
              <a:t> joseph catholic school</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l">
              <a:buNone/>
              <a:defRPr sz="2400" b="1" i="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5C091243-1626-4186-A1F3-3F55D5E8E735}"/>
              </a:ext>
            </a:extLst>
          </p:cNvPr>
          <p:cNvSpPr txBox="1"/>
          <p:nvPr userDrawn="1"/>
        </p:nvSpPr>
        <p:spPr>
          <a:xfrm>
            <a:off x="1835441" y="6398501"/>
            <a:ext cx="8218125" cy="461665"/>
          </a:xfrm>
          <a:prstGeom prst="rect">
            <a:avLst/>
          </a:prstGeom>
          <a:noFill/>
        </p:spPr>
        <p:txBody>
          <a:bodyPr wrap="square" rtlCol="0">
            <a:spAutoFit/>
          </a:bodyPr>
          <a:lstStyle/>
          <a:p>
            <a:pPr algn="ctr"/>
            <a:r>
              <a:rPr lang="en-US" sz="2400" i="1">
                <a:solidFill>
                  <a:srgbClr val="002060"/>
                </a:solidFill>
                <a:latin typeface="Brush Script MT" panose="03060802040406070304" pitchFamily="66" charset="0"/>
              </a:rPr>
              <a:t>A community of learners, believers and friends</a:t>
            </a:r>
            <a:endParaRPr lang="en-GB" sz="2400" i="1">
              <a:solidFill>
                <a:srgbClr val="002060"/>
              </a:solidFill>
              <a:latin typeface="Brush Script MT" panose="03060802040406070304" pitchFamily="66" charset="0"/>
            </a:endParaRPr>
          </a:p>
        </p:txBody>
      </p:sp>
      <p:sp>
        <p:nvSpPr>
          <p:cNvPr id="5" name="Rectangle 4">
            <a:extLst>
              <a:ext uri="{FF2B5EF4-FFF2-40B4-BE49-F238E27FC236}">
                <a16:creationId xmlns:a16="http://schemas.microsoft.com/office/drawing/2014/main" id="{B8C29745-2CE0-4B81-983C-08BD94D54B82}"/>
              </a:ext>
            </a:extLst>
          </p:cNvPr>
          <p:cNvSpPr/>
          <p:nvPr userDrawn="1"/>
        </p:nvSpPr>
        <p:spPr>
          <a:xfrm>
            <a:off x="9705570" y="0"/>
            <a:ext cx="269439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17DBF050-116B-427F-93DF-882FF019BB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3427" y="4710223"/>
            <a:ext cx="1518453" cy="2147777"/>
          </a:xfrm>
          <a:prstGeom prst="rect">
            <a:avLst/>
          </a:prstGeom>
        </p:spPr>
      </p:pic>
      <p:pic>
        <p:nvPicPr>
          <p:cNvPr id="20" name="Picture 19">
            <a:extLst>
              <a:ext uri="{FF2B5EF4-FFF2-40B4-BE49-F238E27FC236}">
                <a16:creationId xmlns:a16="http://schemas.microsoft.com/office/drawing/2014/main" id="{9862F5C3-1395-4D4C-9599-C560D3BEBD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2601" y="2789266"/>
            <a:ext cx="1920957" cy="1920957"/>
          </a:xfrm>
          <a:prstGeom prst="rect">
            <a:avLst/>
          </a:prstGeom>
        </p:spPr>
      </p:pic>
    </p:spTree>
    <p:extLst>
      <p:ext uri="{BB962C8B-B14F-4D97-AF65-F5344CB8AC3E}">
        <p14:creationId xmlns:p14="http://schemas.microsoft.com/office/powerpoint/2010/main" val="106475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BB19-CA57-4D0B-70A2-D2D8A9C68C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2DAE08-CEAC-FD22-6549-8304506760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04BA0-8CF3-E2CB-E716-4AAEAFE270AC}"/>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5" name="Footer Placeholder 4">
            <a:extLst>
              <a:ext uri="{FF2B5EF4-FFF2-40B4-BE49-F238E27FC236}">
                <a16:creationId xmlns:a16="http://schemas.microsoft.com/office/drawing/2014/main" id="{B5CFDDF1-BB13-04F0-E03A-55729278F2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507723-97F0-A217-B8C0-BAC9A1E01ABB}"/>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70120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0DD6-6A8B-1EFD-6AEE-072E7866A2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959653-833E-F527-357B-DC9E179315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BAD16E-4FB9-1D98-93B8-7A761D750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562DCB-3AF1-90D5-5875-56D667CB5C32}"/>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6" name="Footer Placeholder 5">
            <a:extLst>
              <a:ext uri="{FF2B5EF4-FFF2-40B4-BE49-F238E27FC236}">
                <a16:creationId xmlns:a16="http://schemas.microsoft.com/office/drawing/2014/main" id="{7DE80142-B3E2-EB64-7CA3-863F99FB76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6A5747-74D8-A03F-C0DF-E5E5CA7FAA76}"/>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374189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6420F-DDA3-FB11-BC97-7C54926B74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7979BB-A37A-9C33-5C19-1FD381C54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D14A75-1019-4352-30C4-283A1C7D5F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885247-8A89-0D44-C2F9-BDD0AEBFF3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46EDA-C453-B2EE-6DF9-3D7D5B4144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D1C1F-4EFC-58EC-A56A-54EBBE1EC9C7}"/>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8" name="Footer Placeholder 7">
            <a:extLst>
              <a:ext uri="{FF2B5EF4-FFF2-40B4-BE49-F238E27FC236}">
                <a16:creationId xmlns:a16="http://schemas.microsoft.com/office/drawing/2014/main" id="{028F50CF-6AD0-BBDA-B57F-AF42B3575D0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E537D0-A897-05C3-0B17-805223694BE8}"/>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334414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E2A2-0565-FD4F-74E4-8F9A0ACA2C3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1B71B9-0D4C-64DE-12BC-B50653D427B3}"/>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4" name="Footer Placeholder 3">
            <a:extLst>
              <a:ext uri="{FF2B5EF4-FFF2-40B4-BE49-F238E27FC236}">
                <a16:creationId xmlns:a16="http://schemas.microsoft.com/office/drawing/2014/main" id="{F1B7D26B-0E9B-DDFE-BE23-9FA1BF29B2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8982AE-FB3C-29E9-0FF8-6B245550FA13}"/>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92563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A0417-1FFE-FC72-60D7-824BAA8541EB}"/>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3" name="Footer Placeholder 2">
            <a:extLst>
              <a:ext uri="{FF2B5EF4-FFF2-40B4-BE49-F238E27FC236}">
                <a16:creationId xmlns:a16="http://schemas.microsoft.com/office/drawing/2014/main" id="{ADE97560-4BED-1698-55D0-B32DEA9108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663208-5A46-114E-72A9-65FB561EA7EE}"/>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12701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26CF-4BE9-A1B6-4684-B389B80FCA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9CDDD3-6B6F-E5F6-93FB-0A53D3DEB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0F3E28-8717-E6FD-6EF6-4440EAD2A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9B917D-929B-F6F2-9869-642F9EC06B97}"/>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6" name="Footer Placeholder 5">
            <a:extLst>
              <a:ext uri="{FF2B5EF4-FFF2-40B4-BE49-F238E27FC236}">
                <a16:creationId xmlns:a16="http://schemas.microsoft.com/office/drawing/2014/main" id="{90E4DC09-7DCE-EB03-3206-F1AA95CF23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F14D3D-053F-BD9B-2B9B-51EFE6AB3743}"/>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4904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095A-8BE8-74ED-CE9B-5700CF106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56BD04-F6E2-0B78-4667-3DBEA6EC02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F672B1-E908-9ADE-F73F-86E6334E8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BC330-3527-CC77-3955-35D2D0E13539}"/>
              </a:ext>
            </a:extLst>
          </p:cNvPr>
          <p:cNvSpPr>
            <a:spLocks noGrp="1"/>
          </p:cNvSpPr>
          <p:nvPr>
            <p:ph type="dt" sz="half" idx="10"/>
          </p:nvPr>
        </p:nvSpPr>
        <p:spPr/>
        <p:txBody>
          <a:bodyPr/>
          <a:lstStyle/>
          <a:p>
            <a:fld id="{2D77B50C-A41B-46AE-B1D9-3DD69FE75393}" type="datetimeFigureOut">
              <a:rPr lang="en-GB" smtClean="0"/>
              <a:t>27/04/2026</a:t>
            </a:fld>
            <a:endParaRPr lang="en-GB"/>
          </a:p>
        </p:txBody>
      </p:sp>
      <p:sp>
        <p:nvSpPr>
          <p:cNvPr id="6" name="Footer Placeholder 5">
            <a:extLst>
              <a:ext uri="{FF2B5EF4-FFF2-40B4-BE49-F238E27FC236}">
                <a16:creationId xmlns:a16="http://schemas.microsoft.com/office/drawing/2014/main" id="{40E3B248-163D-5809-55A9-B833FF9DF7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468132-7DC1-7883-7843-7B53D1B4DC15}"/>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163265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2F2B64-E723-14E3-A495-7D8061E9B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6BB71B-B12E-69E4-C048-F046B91B3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ED1A5-E8EB-0319-7AF1-5193004104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77B50C-A41B-46AE-B1D9-3DD69FE75393}" type="datetimeFigureOut">
              <a:rPr lang="en-GB" smtClean="0"/>
              <a:t>27/04/2026</a:t>
            </a:fld>
            <a:endParaRPr lang="en-GB"/>
          </a:p>
        </p:txBody>
      </p:sp>
      <p:sp>
        <p:nvSpPr>
          <p:cNvPr id="5" name="Footer Placeholder 4">
            <a:extLst>
              <a:ext uri="{FF2B5EF4-FFF2-40B4-BE49-F238E27FC236}">
                <a16:creationId xmlns:a16="http://schemas.microsoft.com/office/drawing/2014/main" id="{45E3D920-C243-BB06-EFA2-47B5B9F3C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AAA5F4E-A8F4-E3FF-BE02-E82126F0B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3B715B-43FD-4D3D-9D72-5ADCEE42353D}" type="slidenum">
              <a:rPr lang="en-GB" smtClean="0"/>
              <a:t>‹#›</a:t>
            </a:fld>
            <a:endParaRPr lang="en-GB"/>
          </a:p>
        </p:txBody>
      </p:sp>
    </p:spTree>
    <p:extLst>
      <p:ext uri="{BB962C8B-B14F-4D97-AF65-F5344CB8AC3E}">
        <p14:creationId xmlns:p14="http://schemas.microsoft.com/office/powerpoint/2010/main" val="3081938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32CC-F83E-4CA0-BFA3-63F6719EDF8D}" type="datetimeFigureOut">
              <a:rPr lang="en-GB" smtClean="0"/>
              <a:t>27/04/2026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D4A3B-BB14-460F-8E4D-D3CF049BD36F}" type="slidenum">
              <a:rPr lang="en-GB" smtClean="0"/>
              <a:t>‹#›</a:t>
            </a:fld>
            <a:endParaRPr lang="en-GB"/>
          </a:p>
        </p:txBody>
      </p:sp>
    </p:spTree>
    <p:extLst>
      <p:ext uri="{BB962C8B-B14F-4D97-AF65-F5344CB8AC3E}">
        <p14:creationId xmlns:p14="http://schemas.microsoft.com/office/powerpoint/2010/main" val="605846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msjschool-my.sharepoint.com/:b:/g/personal/pmalone_msj_stoccat_org_uk/EbEfIHg-f-pCtFE6465uq1kBL7owmMsPMfILYcBG83bSYQ?e=KkMH0a"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20.jpeg"/><Relationship Id="rId12"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5.png"/><Relationship Id="rId10" Type="http://schemas.openxmlformats.org/officeDocument/2006/relationships/hyperlink" Target="https://youtu.be/b0Tn_r-XYWw?si=RbuDCUu3lc56CLk3" TargetMode="External"/><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356" y="434045"/>
            <a:ext cx="3480685" cy="13900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792" y="4985057"/>
            <a:ext cx="1579703" cy="15797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20" y="129295"/>
            <a:ext cx="1449685" cy="2050508"/>
          </a:xfrm>
          <a:prstGeom prst="rect">
            <a:avLst/>
          </a:prstGeom>
        </p:spPr>
      </p:pic>
      <p:sp>
        <p:nvSpPr>
          <p:cNvPr id="9" name="Rectangle 8"/>
          <p:cNvSpPr/>
          <p:nvPr/>
        </p:nvSpPr>
        <p:spPr>
          <a:xfrm>
            <a:off x="2530018" y="5145383"/>
            <a:ext cx="713196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entury" panose="02040604050505020304" pitchFamily="18" charset="0"/>
                <a:ea typeface="+mn-ea"/>
                <a:cs typeface="+mn-cs"/>
              </a:rPr>
              <a:t>But if we walk in the light, as he is in the light, we have fellowship with one another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sng" strike="noStrike" kern="1200" cap="none" spc="0" normalizeH="0" baseline="0" noProof="0" dirty="0">
                <a:ln>
                  <a:noFill/>
                </a:ln>
                <a:solidFill>
                  <a:prstClr val="white"/>
                </a:solidFill>
                <a:effectLst/>
                <a:uLnTx/>
                <a:uFillTx/>
                <a:latin typeface="Century" panose="02040604050505020304" pitchFamily="18" charset="0"/>
                <a:ea typeface="+mn-ea"/>
                <a:cs typeface="+mn-cs"/>
              </a:rPr>
              <a:t>1 John 1:7</a:t>
            </a:r>
            <a:endParaRPr kumimoji="0" lang="en-GB" sz="2400" b="0" i="1" u="sng" strike="noStrike" kern="1200" cap="none" spc="0" normalizeH="0" baseline="0" noProof="0" dirty="0">
              <a:ln>
                <a:noFill/>
              </a:ln>
              <a:solidFill>
                <a:prstClr val="white"/>
              </a:solidFill>
              <a:effectLst/>
              <a:uLnTx/>
              <a:uFillTx/>
              <a:latin typeface="Century" panose="02040604050505020304" pitchFamily="18" charset="0"/>
              <a:ea typeface="+mn-ea"/>
              <a:cs typeface="+mn-cs"/>
            </a:endParaRPr>
          </a:p>
        </p:txBody>
      </p:sp>
      <p:sp>
        <p:nvSpPr>
          <p:cNvPr id="10" name="Rectangle 9"/>
          <p:cNvSpPr/>
          <p:nvPr/>
        </p:nvSpPr>
        <p:spPr>
          <a:xfrm>
            <a:off x="1079144" y="663236"/>
            <a:ext cx="61950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entury" panose="02040604050505020304" pitchFamily="18" charset="0"/>
                <a:ea typeface="+mn-ea"/>
                <a:cs typeface="+mn-cs"/>
              </a:rPr>
              <a:t>A community of learners, believers and friends</a:t>
            </a:r>
          </a:p>
        </p:txBody>
      </p:sp>
      <p:sp>
        <p:nvSpPr>
          <p:cNvPr id="11" name="Rectangle 10"/>
          <p:cNvSpPr/>
          <p:nvPr/>
        </p:nvSpPr>
        <p:spPr>
          <a:xfrm>
            <a:off x="0" y="2289680"/>
            <a:ext cx="12192000" cy="255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WB 26</a:t>
            </a:r>
            <a:r>
              <a:rPr kumimoji="0" lang="en-US" sz="4800" b="0"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th</a:t>
            </a:r>
            <a:r>
              <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April Collective Worship</a:t>
            </a:r>
            <a:endPar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914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AFDC-6B9F-7EEC-364F-B17C314AB92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342144D-7651-4A2F-4CFC-62D1C18BD930}"/>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4" name="Rectangle: Rounded Corners 3">
            <a:extLst>
              <a:ext uri="{FF2B5EF4-FFF2-40B4-BE49-F238E27FC236}">
                <a16:creationId xmlns:a16="http://schemas.microsoft.com/office/drawing/2014/main" id="{2072B787-43BC-6953-D903-9C68B387CC85}"/>
              </a:ext>
            </a:extLst>
          </p:cNvPr>
          <p:cNvSpPr/>
          <p:nvPr/>
        </p:nvSpPr>
        <p:spPr>
          <a:xfrm>
            <a:off x="2777577" y="1746504"/>
            <a:ext cx="8509755" cy="3648455"/>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nSpc>
                <a:spcPts val="2859"/>
              </a:lnSpc>
            </a:pPr>
            <a:r>
              <a:rPr lang="en-US" sz="2400" dirty="0">
                <a:solidFill>
                  <a:srgbClr val="F67700"/>
                </a:solidFill>
                <a:latin typeface="Arial" panose="020B0604020202020204" pitchFamily="34" charset="0"/>
                <a:cs typeface="Arial" panose="020B0604020202020204" pitchFamily="34" charset="0"/>
                <a:sym typeface="Poppins"/>
              </a:rPr>
              <a:t>As we listen for and follow our vocation, we pray together the words Jesus taught:</a:t>
            </a:r>
          </a:p>
          <a:p>
            <a:pPr>
              <a:lnSpc>
                <a:spcPts val="2859"/>
              </a:lnSpc>
            </a:pPr>
            <a:endParaRPr lang="en-US" sz="2400" dirty="0">
              <a:solidFill>
                <a:srgbClr val="F67700"/>
              </a:solidFill>
              <a:latin typeface="Arial" panose="020B0604020202020204" pitchFamily="34" charset="0"/>
              <a:cs typeface="Arial" panose="020B0604020202020204" pitchFamily="34" charset="0"/>
              <a:sym typeface="Poppins"/>
            </a:endParaRPr>
          </a:p>
          <a:p>
            <a:pPr>
              <a:lnSpc>
                <a:spcPts val="2859"/>
              </a:lnSpc>
            </a:pPr>
            <a:r>
              <a:rPr lang="en-US" sz="2400" b="1" dirty="0">
                <a:solidFill>
                  <a:srgbClr val="F67700"/>
                </a:solidFill>
                <a:latin typeface="Arial" panose="020B0604020202020204" pitchFamily="34" charset="0"/>
                <a:cs typeface="Arial" panose="020B0604020202020204" pitchFamily="34" charset="0"/>
                <a:sym typeface="Poppins"/>
              </a:rPr>
              <a:t>Our Father, who art in heaven, hallowed be</a:t>
            </a:r>
          </a:p>
          <a:p>
            <a:pPr>
              <a:lnSpc>
                <a:spcPts val="2859"/>
              </a:lnSpc>
            </a:pPr>
            <a:r>
              <a:rPr lang="en-US" sz="2400" b="1" dirty="0">
                <a:solidFill>
                  <a:srgbClr val="F67700"/>
                </a:solidFill>
                <a:latin typeface="Arial" panose="020B0604020202020204" pitchFamily="34" charset="0"/>
                <a:cs typeface="Arial" panose="020B0604020202020204" pitchFamily="34" charset="0"/>
                <a:sym typeface="Poppins"/>
              </a:rPr>
              <a:t>thy name. Thy kingdom come, thy will be done,</a:t>
            </a:r>
          </a:p>
          <a:p>
            <a:pPr>
              <a:lnSpc>
                <a:spcPts val="2859"/>
              </a:lnSpc>
            </a:pPr>
            <a:r>
              <a:rPr lang="en-US" sz="2400" b="1" dirty="0">
                <a:solidFill>
                  <a:srgbClr val="F67700"/>
                </a:solidFill>
                <a:latin typeface="Arial" panose="020B0604020202020204" pitchFamily="34" charset="0"/>
                <a:cs typeface="Arial" panose="020B0604020202020204" pitchFamily="34" charset="0"/>
                <a:sym typeface="Poppins"/>
              </a:rPr>
              <a:t>on earth, as it is in heaven. Give us this day our</a:t>
            </a:r>
          </a:p>
          <a:p>
            <a:pPr>
              <a:lnSpc>
                <a:spcPts val="2859"/>
              </a:lnSpc>
            </a:pPr>
            <a:r>
              <a:rPr lang="en-US" sz="2400" b="1" dirty="0">
                <a:solidFill>
                  <a:srgbClr val="F67700"/>
                </a:solidFill>
                <a:latin typeface="Arial" panose="020B0604020202020204" pitchFamily="34" charset="0"/>
                <a:cs typeface="Arial" panose="020B0604020202020204" pitchFamily="34" charset="0"/>
                <a:sym typeface="Poppins"/>
              </a:rPr>
              <a:t>daily bread and forgive us our trespasses as we</a:t>
            </a:r>
          </a:p>
          <a:p>
            <a:pPr>
              <a:lnSpc>
                <a:spcPts val="2859"/>
              </a:lnSpc>
            </a:pPr>
            <a:r>
              <a:rPr lang="en-US" sz="2400" b="1" dirty="0">
                <a:solidFill>
                  <a:srgbClr val="F67700"/>
                </a:solidFill>
                <a:latin typeface="Arial" panose="020B0604020202020204" pitchFamily="34" charset="0"/>
                <a:cs typeface="Arial" panose="020B0604020202020204" pitchFamily="34" charset="0"/>
                <a:sym typeface="Poppins"/>
              </a:rPr>
              <a:t>forgive those who trespass against us; and lead us</a:t>
            </a:r>
          </a:p>
          <a:p>
            <a:pPr>
              <a:lnSpc>
                <a:spcPts val="2859"/>
              </a:lnSpc>
            </a:pPr>
            <a:r>
              <a:rPr lang="en-US" sz="2400" b="1" dirty="0">
                <a:solidFill>
                  <a:srgbClr val="F67700"/>
                </a:solidFill>
                <a:latin typeface="Arial" panose="020B0604020202020204" pitchFamily="34" charset="0"/>
                <a:cs typeface="Arial" panose="020B0604020202020204" pitchFamily="34" charset="0"/>
                <a:sym typeface="Poppins"/>
              </a:rPr>
              <a:t>not into temptation, but deliver us from evil.</a:t>
            </a:r>
          </a:p>
        </p:txBody>
      </p:sp>
      <p:sp>
        <p:nvSpPr>
          <p:cNvPr id="6" name="Rectangle: Rounded Corners 5">
            <a:extLst>
              <a:ext uri="{FF2B5EF4-FFF2-40B4-BE49-F238E27FC236}">
                <a16:creationId xmlns:a16="http://schemas.microsoft.com/office/drawing/2014/main" id="{89B19176-CA6C-781B-CC00-C5DF499A9C51}"/>
              </a:ext>
            </a:extLst>
          </p:cNvPr>
          <p:cNvSpPr/>
          <p:nvPr/>
        </p:nvSpPr>
        <p:spPr>
          <a:xfrm>
            <a:off x="2777577" y="211349"/>
            <a:ext cx="8509755" cy="1407902"/>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b="0" i="0" dirty="0">
                <a:solidFill>
                  <a:schemeClr val="accent3"/>
                </a:solidFill>
                <a:effectLst/>
                <a:latin typeface="Source Sans Pro" panose="020B0503030403020204" pitchFamily="34" charset="0"/>
              </a:rPr>
              <a:t>"Then I heard the voice of the Lord saying, 'Whom shall I send?' And I said, 'Here I am! Send me!'"</a:t>
            </a:r>
            <a:endParaRPr lang="en-US" sz="2400" dirty="0">
              <a:solidFill>
                <a:schemeClr val="accent3"/>
              </a:solidFill>
              <a:latin typeface="Arial" panose="020B0604020202020204" pitchFamily="34" charset="0"/>
              <a:cs typeface="Arial" panose="020B0604020202020204" pitchFamily="34" charset="0"/>
            </a:endParaRPr>
          </a:p>
        </p:txBody>
      </p:sp>
      <p:pic>
        <p:nvPicPr>
          <p:cNvPr id="7" name="Picture 6" descr="A white circle with a black and white circle with a black and white circle with a black and white circle with a black and white circle with a black and white circle with a black and white circle&#10;&#10;Description automatically generated">
            <a:extLst>
              <a:ext uri="{FF2B5EF4-FFF2-40B4-BE49-F238E27FC236}">
                <a16:creationId xmlns:a16="http://schemas.microsoft.com/office/drawing/2014/main" id="{9D92B426-E0D6-8CD6-92DC-DC58F8B0453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889" y="717586"/>
            <a:ext cx="1816479" cy="1816479"/>
          </a:xfrm>
          <a:prstGeom prst="rect">
            <a:avLst/>
          </a:prstGeom>
        </p:spPr>
      </p:pic>
      <p:pic>
        <p:nvPicPr>
          <p:cNvPr id="8" name="Picture 7">
            <a:extLst>
              <a:ext uri="{FF2B5EF4-FFF2-40B4-BE49-F238E27FC236}">
                <a16:creationId xmlns:a16="http://schemas.microsoft.com/office/drawing/2014/main" id="{D8B9391A-1BBB-E07B-8C21-C540B9859F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2889" y="2830176"/>
            <a:ext cx="1816478" cy="1816478"/>
          </a:xfrm>
          <a:prstGeom prst="rect">
            <a:avLst/>
          </a:prstGeom>
        </p:spPr>
      </p:pic>
      <p:sp>
        <p:nvSpPr>
          <p:cNvPr id="2" name="Rectangle: Rounded Corners 1">
            <a:extLst>
              <a:ext uri="{FF2B5EF4-FFF2-40B4-BE49-F238E27FC236}">
                <a16:creationId xmlns:a16="http://schemas.microsoft.com/office/drawing/2014/main" id="{341F62B3-8664-FB31-7F3B-6777689B3104}"/>
              </a:ext>
            </a:extLst>
          </p:cNvPr>
          <p:cNvSpPr/>
          <p:nvPr/>
        </p:nvSpPr>
        <p:spPr>
          <a:xfrm>
            <a:off x="2970097" y="5779697"/>
            <a:ext cx="8317235" cy="888522"/>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rgbClr val="8951FF"/>
                </a:solidFill>
                <a:latin typeface="Arial" panose="020B0604020202020204" pitchFamily="34" charset="0"/>
                <a:cs typeface="Arial" panose="020B0604020202020204" pitchFamily="34" charset="0"/>
              </a:rPr>
              <a:t>How can we follow our vocation?</a:t>
            </a:r>
          </a:p>
        </p:txBody>
      </p:sp>
      <p:pic>
        <p:nvPicPr>
          <p:cNvPr id="3" name="Picture 2" descr="A group of people running&#10;&#10;Description automatically generated">
            <a:extLst>
              <a:ext uri="{FF2B5EF4-FFF2-40B4-BE49-F238E27FC236}">
                <a16:creationId xmlns:a16="http://schemas.microsoft.com/office/drawing/2014/main" id="{2B4B0056-BEA9-A1F8-D15D-FFA1ADEA8AE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889" y="4942766"/>
            <a:ext cx="1816478" cy="1816478"/>
          </a:xfrm>
          <a:prstGeom prst="rect">
            <a:avLst/>
          </a:prstGeom>
        </p:spPr>
      </p:pic>
    </p:spTree>
    <p:extLst>
      <p:ext uri="{BB962C8B-B14F-4D97-AF65-F5344CB8AC3E}">
        <p14:creationId xmlns:p14="http://schemas.microsoft.com/office/powerpoint/2010/main" val="155660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hands holding each other&#10;&#10;Description automatically generated">
            <a:extLst>
              <a:ext uri="{FF2B5EF4-FFF2-40B4-BE49-F238E27FC236}">
                <a16:creationId xmlns:a16="http://schemas.microsoft.com/office/drawing/2014/main" id="{A62783CF-45B4-5950-13F5-C70760DE49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2560" y="143795"/>
            <a:ext cx="1800000" cy="1800000"/>
          </a:xfrm>
          <a:prstGeom prst="rect">
            <a:avLst/>
          </a:prstGeom>
        </p:spPr>
      </p:pic>
      <p:pic>
        <p:nvPicPr>
          <p:cNvPr id="15" name="Picture 14">
            <a:extLst>
              <a:ext uri="{FF2B5EF4-FFF2-40B4-BE49-F238E27FC236}">
                <a16:creationId xmlns:a16="http://schemas.microsoft.com/office/drawing/2014/main" id="{F856016C-228B-9FD8-C1F3-D4400046DB48}"/>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12" name="Rectangle: Rounded Corners 11">
            <a:extLst>
              <a:ext uri="{FF2B5EF4-FFF2-40B4-BE49-F238E27FC236}">
                <a16:creationId xmlns:a16="http://schemas.microsoft.com/office/drawing/2014/main" id="{63177879-2122-8F49-801F-54475CA65B4E}"/>
              </a:ext>
            </a:extLst>
          </p:cNvPr>
          <p:cNvSpPr/>
          <p:nvPr/>
        </p:nvSpPr>
        <p:spPr>
          <a:xfrm>
            <a:off x="1802921" y="550132"/>
            <a:ext cx="8011664"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400" dirty="0">
                <a:solidFill>
                  <a:srgbClr val="094580"/>
                </a:solidFill>
                <a:latin typeface="Arial" panose="020B0604020202020204" pitchFamily="34" charset="0"/>
                <a:cs typeface="Arial" panose="020B0604020202020204" pitchFamily="34" charset="0"/>
              </a:rPr>
              <a:t>In the name of the Father, Son and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CCA37E73-8370-92C8-90BB-DF48653D248C}"/>
              </a:ext>
            </a:extLst>
          </p:cNvPr>
          <p:cNvPicPr>
            <a:picLocks noChangeAspect="1" noChangeArrowheads="1"/>
          </p:cNvPicPr>
          <p:nvPr/>
        </p:nvPicPr>
        <p:blipFill>
          <a:blip r:embed="rId4"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a:fillRect/>
          </a:stretch>
        </p:blipFill>
        <p:spPr bwMode="auto">
          <a:xfrm>
            <a:off x="-207758" y="-353730"/>
            <a:ext cx="1882589" cy="1882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8792FAF-2613-E015-D5A0-BDB277531DE9}"/>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27</a:t>
            </a:r>
          </a:p>
        </p:txBody>
      </p:sp>
      <p:sp>
        <p:nvSpPr>
          <p:cNvPr id="2" name="Rectangle 1">
            <a:extLst>
              <a:ext uri="{FF2B5EF4-FFF2-40B4-BE49-F238E27FC236}">
                <a16:creationId xmlns:a16="http://schemas.microsoft.com/office/drawing/2014/main" id="{DE508E0E-A151-4E28-E315-5CF998EA402C}"/>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April</a:t>
            </a:r>
          </a:p>
        </p:txBody>
      </p:sp>
      <p:sp>
        <p:nvSpPr>
          <p:cNvPr id="6" name="Rectangle: Rounded Corners 5">
            <a:extLst>
              <a:ext uri="{FF2B5EF4-FFF2-40B4-BE49-F238E27FC236}">
                <a16:creationId xmlns:a16="http://schemas.microsoft.com/office/drawing/2014/main" id="{010DBCE6-429E-3D1A-0B2E-3DADB2788F65}"/>
              </a:ext>
            </a:extLst>
          </p:cNvPr>
          <p:cNvSpPr/>
          <p:nvPr/>
        </p:nvSpPr>
        <p:spPr>
          <a:xfrm>
            <a:off x="913253" y="2586743"/>
            <a:ext cx="3903205" cy="2298293"/>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600" dirty="0">
                <a:solidFill>
                  <a:srgbClr val="094580"/>
                </a:solidFill>
                <a:latin typeface="Arial" panose="020B0604020202020204" pitchFamily="34" charset="0"/>
                <a:cs typeface="Arial" panose="020B0604020202020204" pitchFamily="34" charset="0"/>
              </a:rPr>
              <a:t>What is Vocation?</a:t>
            </a:r>
          </a:p>
        </p:txBody>
      </p:sp>
      <p:pic>
        <p:nvPicPr>
          <p:cNvPr id="1026" name="Picture 2" descr="What Does it Mean to be a Disciple of Christ?">
            <a:extLst>
              <a:ext uri="{FF2B5EF4-FFF2-40B4-BE49-F238E27FC236}">
                <a16:creationId xmlns:a16="http://schemas.microsoft.com/office/drawing/2014/main" id="{C0EB038C-F977-B4FC-EE9A-E41B025A3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662" y="2219601"/>
            <a:ext cx="6713520" cy="350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32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856016C-228B-9FD8-C1F3-D4400046DB48}"/>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4" name="Rectangle: Rounded Corners 3">
            <a:extLst>
              <a:ext uri="{FF2B5EF4-FFF2-40B4-BE49-F238E27FC236}">
                <a16:creationId xmlns:a16="http://schemas.microsoft.com/office/drawing/2014/main" id="{5FD9FC64-6D7E-E065-7D21-30922C3D5CCD}"/>
              </a:ext>
            </a:extLst>
          </p:cNvPr>
          <p:cNvSpPr/>
          <p:nvPr/>
        </p:nvSpPr>
        <p:spPr>
          <a:xfrm>
            <a:off x="2777577" y="1988457"/>
            <a:ext cx="8509755" cy="3526972"/>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nSpc>
                <a:spcPts val="2859"/>
              </a:lnSpc>
            </a:pPr>
            <a:r>
              <a:rPr lang="en-US" sz="2400" dirty="0">
                <a:solidFill>
                  <a:srgbClr val="F67700"/>
                </a:solidFill>
                <a:latin typeface="Arial" panose="020B0604020202020204" pitchFamily="34" charset="0"/>
                <a:cs typeface="Arial" panose="020B0604020202020204" pitchFamily="34" charset="0"/>
                <a:sym typeface="Poppins"/>
              </a:rPr>
              <a:t>LORD, make me a better person, more considerate to others, more honest with myself, more faithful to you.</a:t>
            </a:r>
          </a:p>
          <a:p>
            <a:pPr>
              <a:lnSpc>
                <a:spcPts val="2859"/>
              </a:lnSpc>
            </a:pPr>
            <a:r>
              <a:rPr lang="en-US" sz="2400" dirty="0">
                <a:solidFill>
                  <a:srgbClr val="F67700"/>
                </a:solidFill>
                <a:latin typeface="Arial" panose="020B0604020202020204" pitchFamily="34" charset="0"/>
                <a:cs typeface="Arial" panose="020B0604020202020204" pitchFamily="34" charset="0"/>
                <a:sym typeface="Poppins"/>
              </a:rPr>
              <a:t>Make me generous enough to want sincerely to do your will whatever it may be.</a:t>
            </a:r>
          </a:p>
          <a:p>
            <a:pPr>
              <a:lnSpc>
                <a:spcPts val="2859"/>
              </a:lnSpc>
            </a:pPr>
            <a:r>
              <a:rPr lang="en-US" sz="2400" dirty="0">
                <a:solidFill>
                  <a:srgbClr val="F67700"/>
                </a:solidFill>
                <a:latin typeface="Arial" panose="020B0604020202020204" pitchFamily="34" charset="0"/>
                <a:cs typeface="Arial" panose="020B0604020202020204" pitchFamily="34" charset="0"/>
                <a:sym typeface="Poppins"/>
              </a:rPr>
              <a:t>Help me to find my true vocation in life, and grant that through it I may find happiness myself and bring happiness to others. Amen</a:t>
            </a:r>
          </a:p>
        </p:txBody>
      </p:sp>
      <p:sp>
        <p:nvSpPr>
          <p:cNvPr id="6" name="Rectangle: Rounded Corners 5">
            <a:extLst>
              <a:ext uri="{FF2B5EF4-FFF2-40B4-BE49-F238E27FC236}">
                <a16:creationId xmlns:a16="http://schemas.microsoft.com/office/drawing/2014/main" id="{86A6F4F8-7E78-206A-133C-ED24E1D7D752}"/>
              </a:ext>
            </a:extLst>
          </p:cNvPr>
          <p:cNvSpPr/>
          <p:nvPr/>
        </p:nvSpPr>
        <p:spPr>
          <a:xfrm>
            <a:off x="2777577" y="211349"/>
            <a:ext cx="8509755" cy="1407902"/>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b="0" i="0" dirty="0">
                <a:solidFill>
                  <a:schemeClr val="accent3"/>
                </a:solidFill>
                <a:effectLst/>
                <a:latin typeface="Source Sans Pro" panose="020B0503030403020204" pitchFamily="34" charset="0"/>
              </a:rPr>
              <a:t>But if we walk in the light as He is in the light, we have fellowship with one another</a:t>
            </a:r>
            <a:endParaRPr lang="en-US" sz="2400" dirty="0">
              <a:solidFill>
                <a:schemeClr val="accent3"/>
              </a:solidFill>
              <a:latin typeface="Arial" panose="020B0604020202020204" pitchFamily="34" charset="0"/>
              <a:cs typeface="Arial" panose="020B0604020202020204" pitchFamily="34" charset="0"/>
            </a:endParaRPr>
          </a:p>
        </p:txBody>
      </p:sp>
      <p:pic>
        <p:nvPicPr>
          <p:cNvPr id="7" name="Picture 6" descr="A white circle with a black and white circle with a black and white circle with a black and white circle with a black and white circle with a black and white circle with a black and white circle&#10;&#10;Description automatically generated">
            <a:extLst>
              <a:ext uri="{FF2B5EF4-FFF2-40B4-BE49-F238E27FC236}">
                <a16:creationId xmlns:a16="http://schemas.microsoft.com/office/drawing/2014/main" id="{92428887-7F3E-6810-74EB-47C39A4888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889" y="717586"/>
            <a:ext cx="1816479" cy="1816479"/>
          </a:xfrm>
          <a:prstGeom prst="rect">
            <a:avLst/>
          </a:prstGeom>
        </p:spPr>
      </p:pic>
      <p:pic>
        <p:nvPicPr>
          <p:cNvPr id="8" name="Picture 7">
            <a:extLst>
              <a:ext uri="{FF2B5EF4-FFF2-40B4-BE49-F238E27FC236}">
                <a16:creationId xmlns:a16="http://schemas.microsoft.com/office/drawing/2014/main" id="{AED8A329-6A97-7016-4EC0-C96134DD44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2889" y="2830176"/>
            <a:ext cx="1816478" cy="1816478"/>
          </a:xfrm>
          <a:prstGeom prst="rect">
            <a:avLst/>
          </a:prstGeom>
        </p:spPr>
      </p:pic>
      <p:sp>
        <p:nvSpPr>
          <p:cNvPr id="2" name="Rectangle: Rounded Corners 1">
            <a:extLst>
              <a:ext uri="{FF2B5EF4-FFF2-40B4-BE49-F238E27FC236}">
                <a16:creationId xmlns:a16="http://schemas.microsoft.com/office/drawing/2014/main" id="{B59F65B8-FAFE-4DBF-DE96-302309EDD61D}"/>
              </a:ext>
            </a:extLst>
          </p:cNvPr>
          <p:cNvSpPr/>
          <p:nvPr/>
        </p:nvSpPr>
        <p:spPr>
          <a:xfrm>
            <a:off x="2970097" y="5779697"/>
            <a:ext cx="8317235" cy="888522"/>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rgbClr val="8951FF"/>
                </a:solidFill>
                <a:latin typeface="Arial" panose="020B0604020202020204" pitchFamily="34" charset="0"/>
                <a:cs typeface="Arial" panose="020B0604020202020204" pitchFamily="34" charset="0"/>
              </a:rPr>
              <a:t>What are we called to do and be?</a:t>
            </a:r>
          </a:p>
        </p:txBody>
      </p:sp>
      <p:pic>
        <p:nvPicPr>
          <p:cNvPr id="3" name="Picture 2" descr="A group of people running&#10;&#10;Description automatically generated">
            <a:extLst>
              <a:ext uri="{FF2B5EF4-FFF2-40B4-BE49-F238E27FC236}">
                <a16:creationId xmlns:a16="http://schemas.microsoft.com/office/drawing/2014/main" id="{E9838E4B-3B34-EE72-8437-FE1FD45F54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889" y="4942766"/>
            <a:ext cx="1816478" cy="1816478"/>
          </a:xfrm>
          <a:prstGeom prst="rect">
            <a:avLst/>
          </a:prstGeom>
        </p:spPr>
      </p:pic>
    </p:spTree>
    <p:extLst>
      <p:ext uri="{BB962C8B-B14F-4D97-AF65-F5344CB8AC3E}">
        <p14:creationId xmlns:p14="http://schemas.microsoft.com/office/powerpoint/2010/main" val="31210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80F2C-68E2-D2BE-7552-705690DABF68}"/>
            </a:ext>
          </a:extLst>
        </p:cNvPr>
        <p:cNvGrpSpPr/>
        <p:nvPr/>
      </p:nvGrpSpPr>
      <p:grpSpPr>
        <a:xfrm>
          <a:off x="0" y="0"/>
          <a:ext cx="0" cy="0"/>
          <a:chOff x="0" y="0"/>
          <a:chExt cx="0" cy="0"/>
        </a:xfrm>
      </p:grpSpPr>
      <p:pic>
        <p:nvPicPr>
          <p:cNvPr id="13" name="Picture 12" descr="A white circle with a black and white circle with a black and white circle with a black and white circle with a black and white circle with a black and white circle with a black and white circle&#10;&#10;Description automatically generated">
            <a:extLst>
              <a:ext uri="{FF2B5EF4-FFF2-40B4-BE49-F238E27FC236}">
                <a16:creationId xmlns:a16="http://schemas.microsoft.com/office/drawing/2014/main" id="{0BDF88E8-5CD1-DD1F-7340-80B5F3AA83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050" y="3660746"/>
            <a:ext cx="1800000" cy="1800000"/>
          </a:xfrm>
          <a:prstGeom prst="rect">
            <a:avLst/>
          </a:prstGeom>
        </p:spPr>
      </p:pic>
      <p:pic>
        <p:nvPicPr>
          <p:cNvPr id="15" name="Picture 14">
            <a:extLst>
              <a:ext uri="{FF2B5EF4-FFF2-40B4-BE49-F238E27FC236}">
                <a16:creationId xmlns:a16="http://schemas.microsoft.com/office/drawing/2014/main" id="{6AF4FD92-4081-5EDD-9D74-C39D25807A6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14" name="Rectangle: Rounded Corners 13">
            <a:extLst>
              <a:ext uri="{FF2B5EF4-FFF2-40B4-BE49-F238E27FC236}">
                <a16:creationId xmlns:a16="http://schemas.microsoft.com/office/drawing/2014/main" id="{452FFF5C-2471-F31B-1A75-607A700107FC}"/>
              </a:ext>
            </a:extLst>
          </p:cNvPr>
          <p:cNvSpPr/>
          <p:nvPr/>
        </p:nvSpPr>
        <p:spPr>
          <a:xfrm>
            <a:off x="2583427" y="3204260"/>
            <a:ext cx="8478209" cy="225648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C3E"/>
                </a:solidFill>
                <a:effectLst/>
                <a:uLnTx/>
                <a:uFillTx/>
                <a:latin typeface="Arial" panose="020B0604020202020204" pitchFamily="34" charset="0"/>
                <a:ea typeface="+mn-ea"/>
                <a:cs typeface="Arial" panose="020B0604020202020204" pitchFamily="34" charset="0"/>
              </a:rPr>
              <a:t>And whatever you ask in prayer, you will receive, if you have faith. Matthew 21:22</a:t>
            </a:r>
          </a:p>
        </p:txBody>
      </p:sp>
      <p:sp>
        <p:nvSpPr>
          <p:cNvPr id="12" name="Rectangle: Rounded Corners 11">
            <a:extLst>
              <a:ext uri="{FF2B5EF4-FFF2-40B4-BE49-F238E27FC236}">
                <a16:creationId xmlns:a16="http://schemas.microsoft.com/office/drawing/2014/main" id="{C67511F1-CAC0-5675-7F4C-4DE13A6D2936}"/>
              </a:ext>
            </a:extLst>
          </p:cNvPr>
          <p:cNvSpPr/>
          <p:nvPr/>
        </p:nvSpPr>
        <p:spPr>
          <a:xfrm>
            <a:off x="2583427" y="1593368"/>
            <a:ext cx="8478209"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rPr>
              <a:t>In the name of the Father, Son and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C19E0C7E-872C-C0DE-9510-B6A01809FC4F}"/>
              </a:ext>
            </a:extLst>
          </p:cNvPr>
          <p:cNvPicPr>
            <a:picLocks noChangeAspect="1" noChangeArrowheads="1"/>
          </p:cNvPicPr>
          <p:nvPr/>
        </p:nvPicPr>
        <p:blipFill>
          <a:blip r:embed="rId4"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a:fillRect/>
          </a:stretch>
        </p:blipFill>
        <p:spPr bwMode="auto">
          <a:xfrm>
            <a:off x="-207758" y="-353730"/>
            <a:ext cx="1882589" cy="18825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220+ September Number 7 Calendar Day Stock Photos, Pictures &amp; Royalty-Free  Images - iStock">
            <a:extLst>
              <a:ext uri="{FF2B5EF4-FFF2-40B4-BE49-F238E27FC236}">
                <a16:creationId xmlns:a16="http://schemas.microsoft.com/office/drawing/2014/main" id="{20113AD2-EE1A-3397-9203-9647E22791D7}"/>
              </a:ext>
            </a:extLst>
          </p:cNvPr>
          <p:cNvPicPr>
            <a:picLocks noChangeAspect="1" noChangeArrowheads="1"/>
          </p:cNvPicPr>
          <p:nvPr/>
        </p:nvPicPr>
        <p:blipFill rotWithShape="1">
          <a:blip r:embed="rId5"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p:blipFill>
        <p:spPr bwMode="auto">
          <a:xfrm>
            <a:off x="171451" y="1"/>
            <a:ext cx="1143000" cy="12103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5CAA494-0AD4-4675-3A93-C87FE818D610}"/>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Aptos" panose="02110004020202020204"/>
              </a:rPr>
              <a:t>28</a:t>
            </a:r>
            <a:endPar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0F1FCBBF-62A6-79CA-9D98-AEBE8A457D04}"/>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rPr>
              <a:t>OCTOBER</a:t>
            </a:r>
          </a:p>
        </p:txBody>
      </p:sp>
      <p:sp>
        <p:nvSpPr>
          <p:cNvPr id="4" name="Rectangle 3">
            <a:extLst>
              <a:ext uri="{FF2B5EF4-FFF2-40B4-BE49-F238E27FC236}">
                <a16:creationId xmlns:a16="http://schemas.microsoft.com/office/drawing/2014/main" id="{478141BE-8121-022F-F9FD-3985500C4C65}"/>
              </a:ext>
            </a:extLst>
          </p:cNvPr>
          <p:cNvSpPr/>
          <p:nvPr/>
        </p:nvSpPr>
        <p:spPr>
          <a:xfrm>
            <a:off x="269066" y="20066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rPr>
              <a:t>April</a:t>
            </a:r>
          </a:p>
        </p:txBody>
      </p:sp>
      <p:pic>
        <p:nvPicPr>
          <p:cNvPr id="6" name="Picture 5" descr="A group of hands holding each other&#10;&#10;Description automatically generated">
            <a:extLst>
              <a:ext uri="{FF2B5EF4-FFF2-40B4-BE49-F238E27FC236}">
                <a16:creationId xmlns:a16="http://schemas.microsoft.com/office/drawing/2014/main" id="{DC156DF8-DC79-F241-E755-246ECFCC83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4788" y="1377259"/>
            <a:ext cx="1882588" cy="1882588"/>
          </a:xfrm>
          <a:prstGeom prst="rect">
            <a:avLst/>
          </a:prstGeom>
        </p:spPr>
      </p:pic>
    </p:spTree>
    <p:extLst>
      <p:ext uri="{BB962C8B-B14F-4D97-AF65-F5344CB8AC3E}">
        <p14:creationId xmlns:p14="http://schemas.microsoft.com/office/powerpoint/2010/main" val="330410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54A88A-6444-E2E6-B824-CB51C9063792}"/>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pic>
        <p:nvPicPr>
          <p:cNvPr id="23" name="Picture 22">
            <a:extLst>
              <a:ext uri="{FF2B5EF4-FFF2-40B4-BE49-F238E27FC236}">
                <a16:creationId xmlns:a16="http://schemas.microsoft.com/office/drawing/2014/main" id="{AB4F9F1A-0EF3-5449-A8F8-E54C196E446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380971"/>
            <a:ext cx="12192001" cy="7238971"/>
          </a:xfrm>
          <a:prstGeom prst="rect">
            <a:avLst/>
          </a:prstGeom>
        </p:spPr>
      </p:pic>
      <p:sp>
        <p:nvSpPr>
          <p:cNvPr id="2" name="Title 1">
            <a:extLst>
              <a:ext uri="{FF2B5EF4-FFF2-40B4-BE49-F238E27FC236}">
                <a16:creationId xmlns:a16="http://schemas.microsoft.com/office/drawing/2014/main" id="{A3149F95-E818-F5FE-EBAE-7AFDA6E740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16ECC22-EEBA-AA98-7135-D5A83B2947EE}"/>
              </a:ext>
            </a:extLst>
          </p:cNvPr>
          <p:cNvSpPr>
            <a:spLocks noGrp="1"/>
          </p:cNvSpPr>
          <p:nvPr>
            <p:ph idx="1"/>
          </p:nvPr>
        </p:nvSpPr>
        <p:spPr>
          <a:xfrm>
            <a:off x="1260894" y="2415396"/>
            <a:ext cx="10515600" cy="3333316"/>
          </a:xfrm>
        </p:spPr>
        <p:txBody>
          <a:bodyPr/>
          <a:lstStyle/>
          <a:p>
            <a:endParaRPr lang="en-GB" dirty="0"/>
          </a:p>
        </p:txBody>
      </p:sp>
      <p:pic>
        <p:nvPicPr>
          <p:cNvPr id="9" name="Picture 8">
            <a:extLst>
              <a:ext uri="{FF2B5EF4-FFF2-40B4-BE49-F238E27FC236}">
                <a16:creationId xmlns:a16="http://schemas.microsoft.com/office/drawing/2014/main" id="{ED2DE4FF-BF37-D72D-3904-5F03DF34D0E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0894" y="-109312"/>
            <a:ext cx="1800000" cy="1800000"/>
          </a:xfrm>
          <a:prstGeom prst="rect">
            <a:avLst/>
          </a:prstGeom>
        </p:spPr>
      </p:pic>
      <p:sp>
        <p:nvSpPr>
          <p:cNvPr id="6" name="Rectangle: Rounded Corners 5">
            <a:extLst>
              <a:ext uri="{FF2B5EF4-FFF2-40B4-BE49-F238E27FC236}">
                <a16:creationId xmlns:a16="http://schemas.microsoft.com/office/drawing/2014/main" id="{A3362F80-ADE3-0FC3-910E-14E22C30D244}"/>
              </a:ext>
            </a:extLst>
          </p:cNvPr>
          <p:cNvSpPr/>
          <p:nvPr/>
        </p:nvSpPr>
        <p:spPr>
          <a:xfrm>
            <a:off x="2361814" y="54575"/>
            <a:ext cx="9629266" cy="2109152"/>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lnSpc>
                <a:spcPts val="3249"/>
              </a:lnSpc>
            </a:pPr>
            <a:r>
              <a:rPr lang="en-US" sz="2400" dirty="0">
                <a:solidFill>
                  <a:srgbClr val="000000"/>
                </a:solidFill>
                <a:latin typeface="Poppins"/>
                <a:ea typeface="Poppins"/>
                <a:cs typeface="Poppins"/>
                <a:sym typeface="Poppins"/>
              </a:rPr>
              <a:t>How do we know Jesus’ voice? We won’t hear Jesus calling to us with our ears, but we can hear him with our hearts. It can take practice to be still enough to be aware of God’s presence deep within us, but regularly taking the time to be quiet makes it more possible.</a:t>
            </a:r>
          </a:p>
        </p:txBody>
      </p:sp>
      <p:sp>
        <p:nvSpPr>
          <p:cNvPr id="25" name="Rectangle: Rounded Corners 24">
            <a:extLst>
              <a:ext uri="{FF2B5EF4-FFF2-40B4-BE49-F238E27FC236}">
                <a16:creationId xmlns:a16="http://schemas.microsoft.com/office/drawing/2014/main" id="{9E5019A4-5E7B-07E4-8613-08D33B9FA992}"/>
              </a:ext>
            </a:extLst>
          </p:cNvPr>
          <p:cNvSpPr/>
          <p:nvPr/>
        </p:nvSpPr>
        <p:spPr>
          <a:xfrm>
            <a:off x="3998061" y="5557955"/>
            <a:ext cx="6767286"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rPr>
              <a:t>In the name of the Father, Son and Holy Spirit</a:t>
            </a:r>
          </a:p>
        </p:txBody>
      </p:sp>
      <p:pic>
        <p:nvPicPr>
          <p:cNvPr id="26" name="Picture 25" descr="A group of people running&#10;&#10;Description automatically generated">
            <a:extLst>
              <a:ext uri="{FF2B5EF4-FFF2-40B4-BE49-F238E27FC236}">
                <a16:creationId xmlns:a16="http://schemas.microsoft.com/office/drawing/2014/main" id="{5477020D-B245-EAF5-97B4-7008AAE6DA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83239" y="5308746"/>
            <a:ext cx="1515327" cy="1515327"/>
          </a:xfrm>
          <a:prstGeom prst="rect">
            <a:avLst/>
          </a:prstGeom>
        </p:spPr>
      </p:pic>
      <p:sp>
        <p:nvSpPr>
          <p:cNvPr id="4" name="Rectangle: Rounded Corners 3">
            <a:hlinkClick r:id="rId6"/>
            <a:extLst>
              <a:ext uri="{FF2B5EF4-FFF2-40B4-BE49-F238E27FC236}">
                <a16:creationId xmlns:a16="http://schemas.microsoft.com/office/drawing/2014/main" id="{07FB4346-EBAE-E23A-5387-6F41780A758B}"/>
              </a:ext>
            </a:extLst>
          </p:cNvPr>
          <p:cNvSpPr/>
          <p:nvPr/>
        </p:nvSpPr>
        <p:spPr>
          <a:xfrm>
            <a:off x="8491045" y="4432363"/>
            <a:ext cx="3478341" cy="801768"/>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Stillness Script – Click here</a:t>
            </a:r>
            <a:endParaRPr kumimoji="0" lang="en-US" sz="24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734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hands holding each other&#10;&#10;Description automatically generated">
            <a:extLst>
              <a:ext uri="{FF2B5EF4-FFF2-40B4-BE49-F238E27FC236}">
                <a16:creationId xmlns:a16="http://schemas.microsoft.com/office/drawing/2014/main" id="{A62783CF-45B4-5950-13F5-C70760DE491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0960" y="64146"/>
            <a:ext cx="1360672" cy="1360672"/>
          </a:xfrm>
          <a:prstGeom prst="rect">
            <a:avLst/>
          </a:prstGeom>
        </p:spPr>
      </p:pic>
      <p:pic>
        <p:nvPicPr>
          <p:cNvPr id="15" name="Picture 14">
            <a:extLst>
              <a:ext uri="{FF2B5EF4-FFF2-40B4-BE49-F238E27FC236}">
                <a16:creationId xmlns:a16="http://schemas.microsoft.com/office/drawing/2014/main" id="{F856016C-228B-9FD8-C1F3-D4400046DB48}"/>
              </a:ext>
            </a:extLst>
          </p:cNvPr>
          <p:cNvPicPr>
            <a:picLocks noChangeAspect="1"/>
          </p:cNvPicPr>
          <p:nvPr/>
        </p:nvPicPr>
        <p:blipFill>
          <a:blip r:embed="rId6">
            <a:alphaModFix amt="35000"/>
          </a:blip>
          <a:stretch>
            <a:fillRect/>
          </a:stretch>
        </p:blipFill>
        <p:spPr>
          <a:xfrm>
            <a:off x="5213566" y="299036"/>
            <a:ext cx="6273124" cy="6273124"/>
          </a:xfrm>
          <a:prstGeom prst="rect">
            <a:avLst/>
          </a:prstGeom>
        </p:spPr>
      </p:pic>
      <p:sp>
        <p:nvSpPr>
          <p:cNvPr id="12" name="Rectangle: Rounded Corners 11">
            <a:extLst>
              <a:ext uri="{FF2B5EF4-FFF2-40B4-BE49-F238E27FC236}">
                <a16:creationId xmlns:a16="http://schemas.microsoft.com/office/drawing/2014/main" id="{63177879-2122-8F49-801F-54475CA65B4E}"/>
              </a:ext>
            </a:extLst>
          </p:cNvPr>
          <p:cNvSpPr/>
          <p:nvPr/>
        </p:nvSpPr>
        <p:spPr>
          <a:xfrm>
            <a:off x="3185944" y="161990"/>
            <a:ext cx="8478209"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400" dirty="0">
                <a:solidFill>
                  <a:srgbClr val="094580"/>
                </a:solidFill>
                <a:latin typeface="Arial" panose="020B0604020202020204" pitchFamily="34" charset="0"/>
                <a:cs typeface="Arial" panose="020B0604020202020204" pitchFamily="34" charset="0"/>
              </a:rPr>
              <a:t>In the name of the Father, Son and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CCA37E73-8370-92C8-90BB-DF48653D248C}"/>
              </a:ext>
            </a:extLst>
          </p:cNvPr>
          <p:cNvPicPr>
            <a:picLocks noChangeAspect="1" noChangeArrowheads="1"/>
          </p:cNvPicPr>
          <p:nvPr/>
        </p:nvPicPr>
        <p:blipFill rotWithShape="1">
          <a:blip r:embed="rId7">
            <a:clrChange>
              <a:clrFrom>
                <a:srgbClr val="9AD4E8"/>
              </a:clrFrom>
              <a:clrTo>
                <a:srgbClr val="9AD4E8">
                  <a:alpha val="0"/>
                </a:srgbClr>
              </a:clrTo>
            </a:clrChange>
            <a:extLst>
              <a:ext uri="{28A0092B-C50C-407E-A947-70E740481C1C}">
                <a14:useLocalDpi xmlns:a14="http://schemas.microsoft.com/office/drawing/2010/main" val="0"/>
              </a:ext>
            </a:extLst>
          </a:blip>
          <a:srcRect l="20143" t="18789" r="19143" b="16918"/>
          <a:stretch/>
        </p:blipFill>
        <p:spPr bwMode="auto">
          <a:xfrm>
            <a:off x="171451" y="1"/>
            <a:ext cx="1143000" cy="12103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8792FAF-2613-E015-D5A0-BDB277531DE9}"/>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29</a:t>
            </a:r>
          </a:p>
        </p:txBody>
      </p:sp>
      <p:sp>
        <p:nvSpPr>
          <p:cNvPr id="4" name="Rectangle 3">
            <a:extLst>
              <a:ext uri="{FF2B5EF4-FFF2-40B4-BE49-F238E27FC236}">
                <a16:creationId xmlns:a16="http://schemas.microsoft.com/office/drawing/2014/main" id="{C231D2AE-FDAE-521D-F0D3-0494711E960C}"/>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April</a:t>
            </a:r>
          </a:p>
        </p:txBody>
      </p:sp>
      <p:pic>
        <p:nvPicPr>
          <p:cNvPr id="2" name="Picture 1" descr="A white circle with a black and white circle with a black and white circle with a black and white circle with a black and white circle with a black and white circle with a black and white circle&#10;&#10;Description automatically generated">
            <a:extLst>
              <a:ext uri="{FF2B5EF4-FFF2-40B4-BE49-F238E27FC236}">
                <a16:creationId xmlns:a16="http://schemas.microsoft.com/office/drawing/2014/main" id="{98DB2C2B-1A6F-68EF-6F38-241E3B9A78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27289" y="1469643"/>
            <a:ext cx="1360672" cy="1360672"/>
          </a:xfrm>
          <a:prstGeom prst="rect">
            <a:avLst/>
          </a:prstGeom>
        </p:spPr>
      </p:pic>
      <p:pic>
        <p:nvPicPr>
          <p:cNvPr id="6" name="Picture 5">
            <a:extLst>
              <a:ext uri="{FF2B5EF4-FFF2-40B4-BE49-F238E27FC236}">
                <a16:creationId xmlns:a16="http://schemas.microsoft.com/office/drawing/2014/main" id="{C94A69F2-D2E6-9127-9ACE-500873B3F08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57104" y="2830315"/>
            <a:ext cx="1360672" cy="1360672"/>
          </a:xfrm>
          <a:prstGeom prst="rect">
            <a:avLst/>
          </a:prstGeom>
        </p:spPr>
      </p:pic>
      <p:sp>
        <p:nvSpPr>
          <p:cNvPr id="9" name="Rectangle: Rounded Corners 8">
            <a:extLst>
              <a:ext uri="{FF2B5EF4-FFF2-40B4-BE49-F238E27FC236}">
                <a16:creationId xmlns:a16="http://schemas.microsoft.com/office/drawing/2014/main" id="{293F1330-2DC5-9ECE-8FE7-5F53DDE2D2EB}"/>
              </a:ext>
            </a:extLst>
          </p:cNvPr>
          <p:cNvSpPr/>
          <p:nvPr/>
        </p:nvSpPr>
        <p:spPr>
          <a:xfrm>
            <a:off x="1934842" y="1720250"/>
            <a:ext cx="5236979" cy="36648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007C3E"/>
                </a:solidFill>
              </a:rPr>
              <a:t>Jesus is calling each one of us. What is your vocation? How will you serve others? It may be that there is a particular way of life that Jesus is calling you to live. </a:t>
            </a:r>
          </a:p>
        </p:txBody>
      </p:sp>
      <p:sp>
        <p:nvSpPr>
          <p:cNvPr id="17" name="TextBox 16">
            <a:extLst>
              <a:ext uri="{FF2B5EF4-FFF2-40B4-BE49-F238E27FC236}">
                <a16:creationId xmlns:a16="http://schemas.microsoft.com/office/drawing/2014/main" id="{5602DA10-01CD-4CF2-1272-2ACCA8BAD5DE}"/>
              </a:ext>
            </a:extLst>
          </p:cNvPr>
          <p:cNvSpPr txBox="1"/>
          <p:nvPr/>
        </p:nvSpPr>
        <p:spPr>
          <a:xfrm>
            <a:off x="100059" y="6318863"/>
            <a:ext cx="7071762" cy="455125"/>
          </a:xfrm>
          <a:prstGeom prst="rect">
            <a:avLst/>
          </a:prstGeom>
          <a:noFill/>
        </p:spPr>
        <p:txBody>
          <a:bodyPr wrap="square">
            <a:spAutoFit/>
          </a:bodyPr>
          <a:lstStyle/>
          <a:p>
            <a:pPr algn="l">
              <a:lnSpc>
                <a:spcPts val="3126"/>
              </a:lnSpc>
            </a:pPr>
            <a:r>
              <a:rPr lang="en-US" sz="1800" u="sng" dirty="0">
                <a:solidFill>
                  <a:srgbClr val="000000"/>
                </a:solidFill>
                <a:latin typeface="Poppins"/>
                <a:ea typeface="Poppins"/>
                <a:cs typeface="Poppins"/>
                <a:sym typeface="Poppins"/>
              </a:rPr>
              <a:t>https://youtu.be/Z4ATBaI7ycY?si=kU3ofHlVhuS70h8M</a:t>
            </a:r>
            <a:endParaRPr lang="en-US" sz="1800" u="sng" dirty="0">
              <a:solidFill>
                <a:srgbClr val="000000"/>
              </a:solidFill>
              <a:latin typeface="Poppins"/>
              <a:ea typeface="Poppins"/>
              <a:cs typeface="Poppins"/>
              <a:sym typeface="Poppins"/>
              <a:hlinkClick r:id="rId10" tooltip="https://youtu.be/b0Tn_r-XYWw?si=RbuDCUu3lc56CLk3"/>
            </a:endParaRPr>
          </a:p>
        </p:txBody>
      </p:sp>
      <p:sp>
        <p:nvSpPr>
          <p:cNvPr id="19" name="Rectangle: Rounded Corners 18">
            <a:extLst>
              <a:ext uri="{FF2B5EF4-FFF2-40B4-BE49-F238E27FC236}">
                <a16:creationId xmlns:a16="http://schemas.microsoft.com/office/drawing/2014/main" id="{B64DFFAD-D5D4-A5DB-8FF9-B326DCE4709C}"/>
              </a:ext>
            </a:extLst>
          </p:cNvPr>
          <p:cNvSpPr/>
          <p:nvPr/>
        </p:nvSpPr>
        <p:spPr>
          <a:xfrm>
            <a:off x="6977941" y="5869034"/>
            <a:ext cx="5011510" cy="68993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8951FF"/>
                </a:solidFill>
              </a:rPr>
              <a:t>What mountains need moving in your life?</a:t>
            </a:r>
          </a:p>
        </p:txBody>
      </p:sp>
      <p:pic>
        <p:nvPicPr>
          <p:cNvPr id="20" name="Picture 19" descr="A group of people running&#10;&#10;Description automatically generated">
            <a:extLst>
              <a:ext uri="{FF2B5EF4-FFF2-40B4-BE49-F238E27FC236}">
                <a16:creationId xmlns:a16="http://schemas.microsoft.com/office/drawing/2014/main" id="{CEF044FD-CD75-2C41-1BBD-B8FAE72A36D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95961" y="4462846"/>
            <a:ext cx="1360672" cy="1360672"/>
          </a:xfrm>
          <a:prstGeom prst="rect">
            <a:avLst/>
          </a:prstGeom>
        </p:spPr>
      </p:pic>
      <p:pic>
        <p:nvPicPr>
          <p:cNvPr id="7" name="Here I Am, Lord – Dan Schutte [OFFICIAL LYRIC VIDEO]">
            <a:hlinkClick r:id="" action="ppaction://media"/>
            <a:extLst>
              <a:ext uri="{FF2B5EF4-FFF2-40B4-BE49-F238E27FC236}">
                <a16:creationId xmlns:a16="http://schemas.microsoft.com/office/drawing/2014/main" id="{E67728F6-9442-74DE-4EA1-D391CFD0DFD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269355" y="2149979"/>
            <a:ext cx="4720096" cy="2655054"/>
          </a:xfrm>
          <a:prstGeom prst="rect">
            <a:avLst/>
          </a:prstGeom>
        </p:spPr>
      </p:pic>
    </p:spTree>
    <p:extLst>
      <p:ext uri="{BB962C8B-B14F-4D97-AF65-F5344CB8AC3E}">
        <p14:creationId xmlns:p14="http://schemas.microsoft.com/office/powerpoint/2010/main" val="349607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6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8C5E0-77B6-B4F8-B8D9-3B930367392A}"/>
            </a:ext>
          </a:extLst>
        </p:cNvPr>
        <p:cNvGrpSpPr/>
        <p:nvPr/>
      </p:nvGrpSpPr>
      <p:grpSpPr>
        <a:xfrm>
          <a:off x="0" y="0"/>
          <a:ext cx="0" cy="0"/>
          <a:chOff x="0" y="0"/>
          <a:chExt cx="0" cy="0"/>
        </a:xfrm>
      </p:grpSpPr>
      <p:pic>
        <p:nvPicPr>
          <p:cNvPr id="5" name="Picture 4" descr="A group of hands holding each other&#10;&#10;Description automatically generated">
            <a:extLst>
              <a:ext uri="{FF2B5EF4-FFF2-40B4-BE49-F238E27FC236}">
                <a16:creationId xmlns:a16="http://schemas.microsoft.com/office/drawing/2014/main" id="{4B4E899A-2C14-A5D1-BB04-2B77FF8E7D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2560" y="143795"/>
            <a:ext cx="1800000" cy="1800000"/>
          </a:xfrm>
          <a:prstGeom prst="rect">
            <a:avLst/>
          </a:prstGeom>
        </p:spPr>
      </p:pic>
      <p:pic>
        <p:nvPicPr>
          <p:cNvPr id="15" name="Picture 14">
            <a:extLst>
              <a:ext uri="{FF2B5EF4-FFF2-40B4-BE49-F238E27FC236}">
                <a16:creationId xmlns:a16="http://schemas.microsoft.com/office/drawing/2014/main" id="{0A212EF2-A576-4FB5-F0F9-40F2282EEAD3}"/>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12" name="Rectangle: Rounded Corners 11">
            <a:extLst>
              <a:ext uri="{FF2B5EF4-FFF2-40B4-BE49-F238E27FC236}">
                <a16:creationId xmlns:a16="http://schemas.microsoft.com/office/drawing/2014/main" id="{1E42907A-B0A0-2F8C-D42C-3EDD9F868148}"/>
              </a:ext>
            </a:extLst>
          </p:cNvPr>
          <p:cNvSpPr/>
          <p:nvPr/>
        </p:nvSpPr>
        <p:spPr>
          <a:xfrm>
            <a:off x="1802921" y="550132"/>
            <a:ext cx="8011664"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400" dirty="0">
                <a:solidFill>
                  <a:srgbClr val="094580"/>
                </a:solidFill>
                <a:latin typeface="Arial" panose="020B0604020202020204" pitchFamily="34" charset="0"/>
                <a:cs typeface="Arial" panose="020B0604020202020204" pitchFamily="34" charset="0"/>
              </a:rPr>
              <a:t>In the name of the Father, Son and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0309DDD8-C1A5-17D3-0298-A64E3DC39EC9}"/>
              </a:ext>
            </a:extLst>
          </p:cNvPr>
          <p:cNvPicPr>
            <a:picLocks noChangeAspect="1" noChangeArrowheads="1"/>
          </p:cNvPicPr>
          <p:nvPr/>
        </p:nvPicPr>
        <p:blipFill>
          <a:blip r:embed="rId4"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a:fillRect/>
          </a:stretch>
        </p:blipFill>
        <p:spPr bwMode="auto">
          <a:xfrm>
            <a:off x="-207758" y="-353730"/>
            <a:ext cx="1882589" cy="1882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76DD29F-5474-F342-642D-D1B0EF1D5DE8}"/>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30</a:t>
            </a:r>
          </a:p>
        </p:txBody>
      </p:sp>
      <p:sp>
        <p:nvSpPr>
          <p:cNvPr id="2" name="Rectangle 1">
            <a:extLst>
              <a:ext uri="{FF2B5EF4-FFF2-40B4-BE49-F238E27FC236}">
                <a16:creationId xmlns:a16="http://schemas.microsoft.com/office/drawing/2014/main" id="{147865EC-B98E-F366-5211-96AACF0CCDD5}"/>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April</a:t>
            </a:r>
          </a:p>
        </p:txBody>
      </p:sp>
      <p:sp>
        <p:nvSpPr>
          <p:cNvPr id="6" name="Rectangle: Rounded Corners 5">
            <a:extLst>
              <a:ext uri="{FF2B5EF4-FFF2-40B4-BE49-F238E27FC236}">
                <a16:creationId xmlns:a16="http://schemas.microsoft.com/office/drawing/2014/main" id="{0D20F1C3-63A3-85CD-4AED-11E190C3DFA2}"/>
              </a:ext>
            </a:extLst>
          </p:cNvPr>
          <p:cNvSpPr/>
          <p:nvPr/>
        </p:nvSpPr>
        <p:spPr>
          <a:xfrm>
            <a:off x="913253" y="1943795"/>
            <a:ext cx="11010523" cy="4603655"/>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l">
              <a:lnSpc>
                <a:spcPts val="3126"/>
              </a:lnSpc>
            </a:pPr>
            <a:r>
              <a:rPr lang="en-US" dirty="0">
                <a:solidFill>
                  <a:srgbClr val="000000"/>
                </a:solidFill>
                <a:latin typeface="Poppins"/>
                <a:ea typeface="Poppins"/>
                <a:cs typeface="Poppins"/>
                <a:sym typeface="Poppins"/>
              </a:rPr>
              <a:t>Jesus speaks to us all in scripture. Take the time to listen again to the Gospel. What is Jesus saying to you, today, through these words? Listen with your heart to Jesus speaking to you. This way of praying is sometimes called Lectio Divina, or divine reading - Lectio for short.</a:t>
            </a:r>
          </a:p>
          <a:p>
            <a:pPr algn="l">
              <a:lnSpc>
                <a:spcPts val="3126"/>
              </a:lnSpc>
            </a:pPr>
            <a:r>
              <a:rPr lang="en-US" dirty="0">
                <a:solidFill>
                  <a:srgbClr val="000000"/>
                </a:solidFill>
                <a:latin typeface="Poppins"/>
                <a:ea typeface="Poppins"/>
                <a:cs typeface="Poppins"/>
                <a:sym typeface="Poppins"/>
              </a:rPr>
              <a:t>Still quietly, close your eyes if you like, and listen to the Gospel being read very slowly. Then listen as it’s read again.</a:t>
            </a:r>
          </a:p>
          <a:p>
            <a:pPr algn="l">
              <a:lnSpc>
                <a:spcPts val="3126"/>
              </a:lnSpc>
            </a:pPr>
            <a:r>
              <a:rPr lang="en-US" dirty="0">
                <a:solidFill>
                  <a:srgbClr val="000000"/>
                </a:solidFill>
                <a:latin typeface="Poppins"/>
                <a:ea typeface="Poppins"/>
                <a:cs typeface="Poppins"/>
                <a:sym typeface="Poppins"/>
              </a:rPr>
              <a:t>Which words or phrases stand out to you? What is Jesus saying to you, today? </a:t>
            </a:r>
          </a:p>
          <a:p>
            <a:pPr algn="l">
              <a:lnSpc>
                <a:spcPts val="3126"/>
              </a:lnSpc>
            </a:pPr>
            <a:r>
              <a:rPr lang="en-US" dirty="0">
                <a:solidFill>
                  <a:srgbClr val="000000"/>
                </a:solidFill>
                <a:latin typeface="Poppins"/>
                <a:ea typeface="Poppins"/>
                <a:cs typeface="Poppins"/>
                <a:sym typeface="Poppins"/>
              </a:rPr>
              <a:t>What do these words or phrases mean in your life? How will God’s word change the way you live?</a:t>
            </a:r>
          </a:p>
          <a:p>
            <a:pPr algn="l">
              <a:lnSpc>
                <a:spcPts val="3126"/>
              </a:lnSpc>
            </a:pPr>
            <a:r>
              <a:rPr lang="en-US" dirty="0">
                <a:solidFill>
                  <a:srgbClr val="000000"/>
                </a:solidFill>
                <a:latin typeface="Poppins"/>
                <a:ea typeface="Poppins"/>
                <a:cs typeface="Poppins"/>
                <a:sym typeface="Poppins"/>
              </a:rPr>
              <a:t>You may like to use the thinking sheet on the next slide to help you reflect on how Jesus is speaking to you today.</a:t>
            </a:r>
          </a:p>
        </p:txBody>
      </p:sp>
    </p:spTree>
    <p:extLst>
      <p:ext uri="{BB962C8B-B14F-4D97-AF65-F5344CB8AC3E}">
        <p14:creationId xmlns:p14="http://schemas.microsoft.com/office/powerpoint/2010/main" val="126375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D059D-07C0-B833-7359-449A04E554A6}"/>
            </a:ext>
          </a:extLst>
        </p:cNvPr>
        <p:cNvGrpSpPr/>
        <p:nvPr/>
      </p:nvGrpSpPr>
      <p:grpSpPr>
        <a:xfrm>
          <a:off x="0" y="0"/>
          <a:ext cx="0" cy="0"/>
          <a:chOff x="0" y="0"/>
          <a:chExt cx="0" cy="0"/>
        </a:xfrm>
      </p:grpSpPr>
      <p:pic>
        <p:nvPicPr>
          <p:cNvPr id="5" name="Picture 4" descr="A group of hands holding each other&#10;&#10;Description automatically generated">
            <a:extLst>
              <a:ext uri="{FF2B5EF4-FFF2-40B4-BE49-F238E27FC236}">
                <a16:creationId xmlns:a16="http://schemas.microsoft.com/office/drawing/2014/main" id="{38E7C7BB-32EA-5CC5-C975-A810049E02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2560" y="143795"/>
            <a:ext cx="1800000" cy="1800000"/>
          </a:xfrm>
          <a:prstGeom prst="rect">
            <a:avLst/>
          </a:prstGeom>
        </p:spPr>
      </p:pic>
      <p:pic>
        <p:nvPicPr>
          <p:cNvPr id="15" name="Picture 14">
            <a:extLst>
              <a:ext uri="{FF2B5EF4-FFF2-40B4-BE49-F238E27FC236}">
                <a16:creationId xmlns:a16="http://schemas.microsoft.com/office/drawing/2014/main" id="{7D7EF363-F6E6-944C-D618-A880642CA96E}"/>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12" name="Rectangle: Rounded Corners 11">
            <a:extLst>
              <a:ext uri="{FF2B5EF4-FFF2-40B4-BE49-F238E27FC236}">
                <a16:creationId xmlns:a16="http://schemas.microsoft.com/office/drawing/2014/main" id="{358B054E-0836-B561-B0A8-D98CFA67D7BD}"/>
              </a:ext>
            </a:extLst>
          </p:cNvPr>
          <p:cNvSpPr/>
          <p:nvPr/>
        </p:nvSpPr>
        <p:spPr>
          <a:xfrm>
            <a:off x="1802921" y="550132"/>
            <a:ext cx="8011664"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400" dirty="0">
                <a:solidFill>
                  <a:srgbClr val="094580"/>
                </a:solidFill>
                <a:latin typeface="Arial" panose="020B0604020202020204" pitchFamily="34" charset="0"/>
                <a:cs typeface="Arial" panose="020B0604020202020204" pitchFamily="34" charset="0"/>
              </a:rPr>
              <a:t>In the name of the Father, Son and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3789D883-6C6E-27EF-4FFA-29CDFCCBD0F3}"/>
              </a:ext>
            </a:extLst>
          </p:cNvPr>
          <p:cNvPicPr>
            <a:picLocks noChangeAspect="1" noChangeArrowheads="1"/>
          </p:cNvPicPr>
          <p:nvPr/>
        </p:nvPicPr>
        <p:blipFill>
          <a:blip r:embed="rId4"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a:fillRect/>
          </a:stretch>
        </p:blipFill>
        <p:spPr bwMode="auto">
          <a:xfrm>
            <a:off x="-207758" y="-353730"/>
            <a:ext cx="1882589" cy="1882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BFA7100-F271-C8AE-5F7F-E45262C151A0}"/>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1</a:t>
            </a:r>
          </a:p>
        </p:txBody>
      </p:sp>
      <p:sp>
        <p:nvSpPr>
          <p:cNvPr id="2" name="Rectangle 1">
            <a:extLst>
              <a:ext uri="{FF2B5EF4-FFF2-40B4-BE49-F238E27FC236}">
                <a16:creationId xmlns:a16="http://schemas.microsoft.com/office/drawing/2014/main" id="{CF8B1B3E-3AAB-F12B-A03C-A8CF92513925}"/>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May</a:t>
            </a:r>
          </a:p>
        </p:txBody>
      </p:sp>
      <p:sp>
        <p:nvSpPr>
          <p:cNvPr id="6" name="Rectangle: Rounded Corners 5">
            <a:extLst>
              <a:ext uri="{FF2B5EF4-FFF2-40B4-BE49-F238E27FC236}">
                <a16:creationId xmlns:a16="http://schemas.microsoft.com/office/drawing/2014/main" id="{C75F1E33-61A4-6B82-CA76-5AEEAFF56F98}"/>
              </a:ext>
            </a:extLst>
          </p:cNvPr>
          <p:cNvSpPr/>
          <p:nvPr/>
        </p:nvSpPr>
        <p:spPr>
          <a:xfrm>
            <a:off x="913253" y="2586743"/>
            <a:ext cx="3903205" cy="2298293"/>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600" dirty="0">
                <a:solidFill>
                  <a:srgbClr val="094580"/>
                </a:solidFill>
                <a:latin typeface="Arial" panose="020B0604020202020204" pitchFamily="34" charset="0"/>
                <a:cs typeface="Arial" panose="020B0604020202020204" pitchFamily="34" charset="0"/>
              </a:rPr>
              <a:t>What do you think your Vocation is?</a:t>
            </a:r>
          </a:p>
        </p:txBody>
      </p:sp>
      <p:pic>
        <p:nvPicPr>
          <p:cNvPr id="3" name="Picture 2" descr="What is a vocation? Well, its not a job or a career. . .">
            <a:extLst>
              <a:ext uri="{FF2B5EF4-FFF2-40B4-BE49-F238E27FC236}">
                <a16:creationId xmlns:a16="http://schemas.microsoft.com/office/drawing/2014/main" id="{D5C22711-C056-53CF-F638-29019B7AE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494" y="2426201"/>
            <a:ext cx="62865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436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78b5ce9-2778-4ef8-bd2b-fc839edfed8f" xsi:nil="true"/>
    <MigrationWizIdVersion xmlns="778b5ce9-2778-4ef8-bd2b-fc839edfed8f" xsi:nil="true"/>
    <MigrationWizIdPermissions xmlns="778b5ce9-2778-4ef8-bd2b-fc839edfed8f" xsi:nil="true"/>
    <MigrationWizId xmlns="778b5ce9-2778-4ef8-bd2b-fc839edfed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D108AE403ECE42B3354287E6CBE125" ma:contentTypeVersion="19" ma:contentTypeDescription="Create a new document." ma:contentTypeScope="" ma:versionID="e75751e19f56c624bf0d28a144e512ec">
  <xsd:schema xmlns:xsd="http://www.w3.org/2001/XMLSchema" xmlns:xs="http://www.w3.org/2001/XMLSchema" xmlns:p="http://schemas.microsoft.com/office/2006/metadata/properties" xmlns:ns3="778b5ce9-2778-4ef8-bd2b-fc839edfed8f" xmlns:ns4="32544cf8-1868-4d8d-a10d-404f9ebb70fb" targetNamespace="http://schemas.microsoft.com/office/2006/metadata/properties" ma:root="true" ma:fieldsID="d10ae94d8393bbe8b1fe27f66cb8ca31" ns3:_="" ns4:_="">
    <xsd:import namespace="778b5ce9-2778-4ef8-bd2b-fc839edfed8f"/>
    <xsd:import namespace="32544cf8-1868-4d8d-a10d-404f9ebb70fb"/>
    <xsd:element name="properties">
      <xsd:complexType>
        <xsd:sequence>
          <xsd:element name="documentManagement">
            <xsd:complexType>
              <xsd:all>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ServiceOCR"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8b5ce9-2778-4ef8-bd2b-fc839edfed8f"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544cf8-1868-4d8d-a10d-404f9ebb70f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E8234D-8F5E-42A9-9D6C-40E6515BC02D}">
  <ds:schemaRefs>
    <ds:schemaRef ds:uri="http://purl.org/dc/dcmitype/"/>
    <ds:schemaRef ds:uri="778b5ce9-2778-4ef8-bd2b-fc839edfed8f"/>
    <ds:schemaRef ds:uri="http://schemas.microsoft.com/office/2006/documentManagement/types"/>
    <ds:schemaRef ds:uri="http://purl.org/dc/elements/1.1/"/>
    <ds:schemaRef ds:uri="32544cf8-1868-4d8d-a10d-404f9ebb70fb"/>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B001EC7-47A4-4DD7-9149-0889EC167706}">
  <ds:schemaRefs>
    <ds:schemaRef ds:uri="http://schemas.microsoft.com/sharepoint/v3/contenttype/forms"/>
  </ds:schemaRefs>
</ds:datastoreItem>
</file>

<file path=customXml/itemProps3.xml><?xml version="1.0" encoding="utf-8"?>
<ds:datastoreItem xmlns:ds="http://schemas.openxmlformats.org/officeDocument/2006/customXml" ds:itemID="{88FA52FE-EFBC-418B-8ABA-C8E0AFC133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8b5ce9-2778-4ef8-bd2b-fc839edfed8f"/>
    <ds:schemaRef ds:uri="32544cf8-1868-4d8d-a10d-404f9ebb70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ffd9cde-92d2-4d48-85dc-a6d068fd4960}" enabled="0" method="" siteId="{9ffd9cde-92d2-4d48-85dc-a6d068fd4960}" removed="1"/>
</clbl:labelList>
</file>

<file path=docProps/app.xml><?xml version="1.0" encoding="utf-8"?>
<Properties xmlns="http://schemas.openxmlformats.org/officeDocument/2006/extended-properties" xmlns:vt="http://schemas.openxmlformats.org/officeDocument/2006/docPropsVTypes">
  <TotalTime>734</TotalTime>
  <Words>627</Words>
  <Application>Microsoft Office PowerPoint</Application>
  <PresentationFormat>Widescreen</PresentationFormat>
  <Paragraphs>50</Paragraphs>
  <Slides>10</Slides>
  <Notes>1</Notes>
  <HiddenSlides>0</HiddenSlides>
  <MMClips>1</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Malone</dc:creator>
  <cp:lastModifiedBy>Mr Malone</cp:lastModifiedBy>
  <cp:revision>9</cp:revision>
  <dcterms:created xsi:type="dcterms:W3CDTF">2024-09-02T20:49:28Z</dcterms:created>
  <dcterms:modified xsi:type="dcterms:W3CDTF">2026-04-27T09:02:18Z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0x0101000BD108AE403ECE42B3354287E6CBE125</vt:lpwstr>
  </property>
</Properties>
</file>