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15"/>
  </p:notesMasterIdLst>
  <p:sldIdLst>
    <p:sldId id="256" r:id="rId3"/>
    <p:sldId id="299" r:id="rId4"/>
    <p:sldId id="275" r:id="rId5"/>
    <p:sldId id="292" r:id="rId6"/>
    <p:sldId id="307" r:id="rId7"/>
    <p:sldId id="300" r:id="rId8"/>
    <p:sldId id="306" r:id="rId9"/>
    <p:sldId id="308" r:id="rId10"/>
    <p:sldId id="293" r:id="rId11"/>
    <p:sldId id="262" r:id="rId12"/>
    <p:sldId id="295" r:id="rId13"/>
    <p:sldId id="298"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Advert" id="{08C0EF38-48F0-41F1-89F9-27AF1179D016}">
          <p14:sldIdLst>
            <p14:sldId id="256"/>
          </p14:sldIdLst>
        </p14:section>
        <p14:section name="Monday" id="{D5C32F0B-E373-4031-9C81-19861910DCA5}">
          <p14:sldIdLst>
            <p14:sldId id="299"/>
            <p14:sldId id="275"/>
          </p14:sldIdLst>
        </p14:section>
        <p14:section name="Tuesday" id="{8E0FCAFD-A8F7-487A-B6BD-733574449F59}">
          <p14:sldIdLst>
            <p14:sldId id="292"/>
            <p14:sldId id="307"/>
          </p14:sldIdLst>
        </p14:section>
        <p14:section name="Wednesday" id="{E1737429-2B86-4786-9F5B-B547A08F372D}">
          <p14:sldIdLst>
            <p14:sldId id="300"/>
            <p14:sldId id="306"/>
          </p14:sldIdLst>
        </p14:section>
        <p14:section name="Thursday" id="{FDD661A7-A140-45A5-BCC8-901D6450773B}">
          <p14:sldIdLst>
            <p14:sldId id="308"/>
          </p14:sldIdLst>
        </p14:section>
        <p14:section name="Friday" id="{1D39ACD2-CBEB-4CEC-8594-D3284A0A574F}">
          <p14:sldIdLst>
            <p14:sldId id="293"/>
            <p14:sldId id="262"/>
            <p14:sldId id="295"/>
            <p14:sldId id="298"/>
          </p14:sldIdLst>
        </p14:section>
        <p14:section name="Untitled Section" id="{B1890D9C-74EC-456D-8BF6-BC7D7A22F7E0}">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67700"/>
    <a:srgbClr val="FFFFFF"/>
    <a:srgbClr val="440236"/>
    <a:srgbClr val="007C3E"/>
    <a:srgbClr val="FAAA69"/>
    <a:srgbClr val="ED4134"/>
    <a:srgbClr val="8B4DFF"/>
    <a:srgbClr val="8951FF"/>
    <a:srgbClr val="094580"/>
    <a:srgbClr val="F0F0F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98BB11B-F446-4F6D-85CC-E005F2134BF9}" v="43" dt="2026-04-19T22:13:57.69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4660"/>
  </p:normalViewPr>
  <p:slideViewPr>
    <p:cSldViewPr snapToGrid="0">
      <p:cViewPr>
        <p:scale>
          <a:sx n="62" d="100"/>
          <a:sy n="62" d="100"/>
        </p:scale>
        <p:origin x="792" y="21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heme" Target="theme/theme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20"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A101C3-9385-4500-ABFE-83CE50794EF7}" type="datetimeFigureOut">
              <a:rPr lang="en-GB" smtClean="0"/>
              <a:t>21/04/2026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F6F508F-BCEF-4156-9DDC-819CEC5ED04D}" type="slidenum">
              <a:rPr lang="en-GB" smtClean="0"/>
              <a:t>‹#›</a:t>
            </a:fld>
            <a:endParaRPr lang="en-GB"/>
          </a:p>
        </p:txBody>
      </p:sp>
    </p:spTree>
    <p:extLst>
      <p:ext uri="{BB962C8B-B14F-4D97-AF65-F5344CB8AC3E}">
        <p14:creationId xmlns:p14="http://schemas.microsoft.com/office/powerpoint/2010/main" val="14495895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84CC83-6F94-3ED7-EDDF-B9BDD3931E9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CEDEFE1F-216B-D584-8054-04113E2B116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1A8DD236-4B06-9F1D-12DF-0DC1338ABC0A}"/>
              </a:ext>
            </a:extLst>
          </p:cNvPr>
          <p:cNvSpPr>
            <a:spLocks noGrp="1"/>
          </p:cNvSpPr>
          <p:nvPr>
            <p:ph type="dt" sz="half" idx="10"/>
          </p:nvPr>
        </p:nvSpPr>
        <p:spPr/>
        <p:txBody>
          <a:bodyPr/>
          <a:lstStyle/>
          <a:p>
            <a:fld id="{2D77B50C-A41B-46AE-B1D9-3DD69FE75393}" type="datetimeFigureOut">
              <a:rPr lang="en-GB" smtClean="0"/>
              <a:t>21/04/2026</a:t>
            </a:fld>
            <a:endParaRPr lang="en-GB"/>
          </a:p>
        </p:txBody>
      </p:sp>
      <p:sp>
        <p:nvSpPr>
          <p:cNvPr id="5" name="Footer Placeholder 4">
            <a:extLst>
              <a:ext uri="{FF2B5EF4-FFF2-40B4-BE49-F238E27FC236}">
                <a16:creationId xmlns:a16="http://schemas.microsoft.com/office/drawing/2014/main" id="{8C716AF3-405A-7ABB-3FB9-BEE2F897DC8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ED7F94C-5DA4-86F0-3E1C-6CCB94B50BEC}"/>
              </a:ext>
            </a:extLst>
          </p:cNvPr>
          <p:cNvSpPr>
            <a:spLocks noGrp="1"/>
          </p:cNvSpPr>
          <p:nvPr>
            <p:ph type="sldNum" sz="quarter" idx="12"/>
          </p:nvPr>
        </p:nvSpPr>
        <p:spPr/>
        <p:txBody>
          <a:bodyPr/>
          <a:lstStyle/>
          <a:p>
            <a:fld id="{783B715B-43FD-4D3D-9D72-5ADCEE42353D}" type="slidenum">
              <a:rPr lang="en-GB" smtClean="0"/>
              <a:t>‹#›</a:t>
            </a:fld>
            <a:endParaRPr lang="en-GB"/>
          </a:p>
        </p:txBody>
      </p:sp>
    </p:spTree>
    <p:extLst>
      <p:ext uri="{BB962C8B-B14F-4D97-AF65-F5344CB8AC3E}">
        <p14:creationId xmlns:p14="http://schemas.microsoft.com/office/powerpoint/2010/main" val="33691972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74F380-FE62-7ADF-F9FC-D6939371D26A}"/>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8C48711-DAA8-4788-8EA4-285FBFED1FE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F18F4BF-6487-5C9D-4BEE-AFC4D4AF32E8}"/>
              </a:ext>
            </a:extLst>
          </p:cNvPr>
          <p:cNvSpPr>
            <a:spLocks noGrp="1"/>
          </p:cNvSpPr>
          <p:nvPr>
            <p:ph type="dt" sz="half" idx="10"/>
          </p:nvPr>
        </p:nvSpPr>
        <p:spPr/>
        <p:txBody>
          <a:bodyPr/>
          <a:lstStyle/>
          <a:p>
            <a:fld id="{2D77B50C-A41B-46AE-B1D9-3DD69FE75393}" type="datetimeFigureOut">
              <a:rPr lang="en-GB" smtClean="0"/>
              <a:t>21/04/2026</a:t>
            </a:fld>
            <a:endParaRPr lang="en-GB"/>
          </a:p>
        </p:txBody>
      </p:sp>
      <p:sp>
        <p:nvSpPr>
          <p:cNvPr id="5" name="Footer Placeholder 4">
            <a:extLst>
              <a:ext uri="{FF2B5EF4-FFF2-40B4-BE49-F238E27FC236}">
                <a16:creationId xmlns:a16="http://schemas.microsoft.com/office/drawing/2014/main" id="{FEE0CBA8-F7B0-4571-9E0A-A8F628442B4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88EA0E0-9B5C-C465-374C-9C597F2F7B5C}"/>
              </a:ext>
            </a:extLst>
          </p:cNvPr>
          <p:cNvSpPr>
            <a:spLocks noGrp="1"/>
          </p:cNvSpPr>
          <p:nvPr>
            <p:ph type="sldNum" sz="quarter" idx="12"/>
          </p:nvPr>
        </p:nvSpPr>
        <p:spPr/>
        <p:txBody>
          <a:bodyPr/>
          <a:lstStyle/>
          <a:p>
            <a:fld id="{783B715B-43FD-4D3D-9D72-5ADCEE42353D}" type="slidenum">
              <a:rPr lang="en-GB" smtClean="0"/>
              <a:t>‹#›</a:t>
            </a:fld>
            <a:endParaRPr lang="en-GB"/>
          </a:p>
        </p:txBody>
      </p:sp>
    </p:spTree>
    <p:extLst>
      <p:ext uri="{BB962C8B-B14F-4D97-AF65-F5344CB8AC3E}">
        <p14:creationId xmlns:p14="http://schemas.microsoft.com/office/powerpoint/2010/main" val="35174108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AB1B9EA-EE26-00FE-4009-F400ED402B1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5C6582D-6B80-4751-F520-DF08130370F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F830464-83FB-4F80-4654-F215FEF98013}"/>
              </a:ext>
            </a:extLst>
          </p:cNvPr>
          <p:cNvSpPr>
            <a:spLocks noGrp="1"/>
          </p:cNvSpPr>
          <p:nvPr>
            <p:ph type="dt" sz="half" idx="10"/>
          </p:nvPr>
        </p:nvSpPr>
        <p:spPr/>
        <p:txBody>
          <a:bodyPr/>
          <a:lstStyle/>
          <a:p>
            <a:fld id="{2D77B50C-A41B-46AE-B1D9-3DD69FE75393}" type="datetimeFigureOut">
              <a:rPr lang="en-GB" smtClean="0"/>
              <a:t>21/04/2026</a:t>
            </a:fld>
            <a:endParaRPr lang="en-GB"/>
          </a:p>
        </p:txBody>
      </p:sp>
      <p:sp>
        <p:nvSpPr>
          <p:cNvPr id="5" name="Footer Placeholder 4">
            <a:extLst>
              <a:ext uri="{FF2B5EF4-FFF2-40B4-BE49-F238E27FC236}">
                <a16:creationId xmlns:a16="http://schemas.microsoft.com/office/drawing/2014/main" id="{03E06DF5-98A1-955B-10E8-49AD5B368F8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BDFDA89-4686-A806-0FB6-94DED759A089}"/>
              </a:ext>
            </a:extLst>
          </p:cNvPr>
          <p:cNvSpPr>
            <a:spLocks noGrp="1"/>
          </p:cNvSpPr>
          <p:nvPr>
            <p:ph type="sldNum" sz="quarter" idx="12"/>
          </p:nvPr>
        </p:nvSpPr>
        <p:spPr/>
        <p:txBody>
          <a:bodyPr/>
          <a:lstStyle/>
          <a:p>
            <a:fld id="{783B715B-43FD-4D3D-9D72-5ADCEE42353D}" type="slidenum">
              <a:rPr lang="en-GB" smtClean="0"/>
              <a:t>‹#›</a:t>
            </a:fld>
            <a:endParaRPr lang="en-GB"/>
          </a:p>
        </p:txBody>
      </p:sp>
    </p:spTree>
    <p:extLst>
      <p:ext uri="{BB962C8B-B14F-4D97-AF65-F5344CB8AC3E}">
        <p14:creationId xmlns:p14="http://schemas.microsoft.com/office/powerpoint/2010/main" val="16448355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B71E32CC-F83E-4CA0-BFA3-63F6719EDF8D}" type="datetimeFigureOut">
              <a:rPr lang="en-GB" smtClean="0"/>
              <a:t>21/04/2026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47D4A3B-BB14-460F-8E4D-D3CF049BD36F}" type="slidenum">
              <a:rPr lang="en-GB" smtClean="0"/>
              <a:t>‹#›</a:t>
            </a:fld>
            <a:endParaRPr lang="en-GB"/>
          </a:p>
        </p:txBody>
      </p:sp>
    </p:spTree>
    <p:extLst>
      <p:ext uri="{BB962C8B-B14F-4D97-AF65-F5344CB8AC3E}">
        <p14:creationId xmlns:p14="http://schemas.microsoft.com/office/powerpoint/2010/main" val="9440586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71E32CC-F83E-4CA0-BFA3-63F6719EDF8D}" type="datetimeFigureOut">
              <a:rPr lang="en-GB" smtClean="0"/>
              <a:t>21/04/2026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47D4A3B-BB14-460F-8E4D-D3CF049BD36F}" type="slidenum">
              <a:rPr lang="en-GB" smtClean="0"/>
              <a:t>‹#›</a:t>
            </a:fld>
            <a:endParaRPr lang="en-GB"/>
          </a:p>
        </p:txBody>
      </p:sp>
    </p:spTree>
    <p:extLst>
      <p:ext uri="{BB962C8B-B14F-4D97-AF65-F5344CB8AC3E}">
        <p14:creationId xmlns:p14="http://schemas.microsoft.com/office/powerpoint/2010/main" val="7769496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71E32CC-F83E-4CA0-BFA3-63F6719EDF8D}" type="datetimeFigureOut">
              <a:rPr lang="en-GB" smtClean="0"/>
              <a:t>21/04/2026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47D4A3B-BB14-460F-8E4D-D3CF049BD36F}" type="slidenum">
              <a:rPr lang="en-GB" smtClean="0"/>
              <a:t>‹#›</a:t>
            </a:fld>
            <a:endParaRPr lang="en-GB"/>
          </a:p>
        </p:txBody>
      </p:sp>
    </p:spTree>
    <p:extLst>
      <p:ext uri="{BB962C8B-B14F-4D97-AF65-F5344CB8AC3E}">
        <p14:creationId xmlns:p14="http://schemas.microsoft.com/office/powerpoint/2010/main" val="12450926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B71E32CC-F83E-4CA0-BFA3-63F6719EDF8D}" type="datetimeFigureOut">
              <a:rPr lang="en-GB" smtClean="0"/>
              <a:t>21/04/2026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47D4A3B-BB14-460F-8E4D-D3CF049BD36F}" type="slidenum">
              <a:rPr lang="en-GB" smtClean="0"/>
              <a:t>‹#›</a:t>
            </a:fld>
            <a:endParaRPr lang="en-GB"/>
          </a:p>
        </p:txBody>
      </p:sp>
    </p:spTree>
    <p:extLst>
      <p:ext uri="{BB962C8B-B14F-4D97-AF65-F5344CB8AC3E}">
        <p14:creationId xmlns:p14="http://schemas.microsoft.com/office/powerpoint/2010/main" val="41539961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B71E32CC-F83E-4CA0-BFA3-63F6719EDF8D}" type="datetimeFigureOut">
              <a:rPr lang="en-GB" smtClean="0"/>
              <a:t>21/04/2026</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47D4A3B-BB14-460F-8E4D-D3CF049BD36F}" type="slidenum">
              <a:rPr lang="en-GB" smtClean="0"/>
              <a:t>‹#›</a:t>
            </a:fld>
            <a:endParaRPr lang="en-GB"/>
          </a:p>
        </p:txBody>
      </p:sp>
    </p:spTree>
    <p:extLst>
      <p:ext uri="{BB962C8B-B14F-4D97-AF65-F5344CB8AC3E}">
        <p14:creationId xmlns:p14="http://schemas.microsoft.com/office/powerpoint/2010/main" val="7711730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B71E32CC-F83E-4CA0-BFA3-63F6719EDF8D}" type="datetimeFigureOut">
              <a:rPr lang="en-GB" smtClean="0"/>
              <a:t>21/04/2026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47D4A3B-BB14-460F-8E4D-D3CF049BD36F}" type="slidenum">
              <a:rPr lang="en-GB" smtClean="0"/>
              <a:t>‹#›</a:t>
            </a:fld>
            <a:endParaRPr lang="en-GB"/>
          </a:p>
        </p:txBody>
      </p:sp>
    </p:spTree>
    <p:extLst>
      <p:ext uri="{BB962C8B-B14F-4D97-AF65-F5344CB8AC3E}">
        <p14:creationId xmlns:p14="http://schemas.microsoft.com/office/powerpoint/2010/main" val="26890465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71E32CC-F83E-4CA0-BFA3-63F6719EDF8D}" type="datetimeFigureOut">
              <a:rPr lang="en-GB" smtClean="0"/>
              <a:t>21/04/2026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47D4A3B-BB14-460F-8E4D-D3CF049BD36F}" type="slidenum">
              <a:rPr lang="en-GB" smtClean="0"/>
              <a:t>‹#›</a:t>
            </a:fld>
            <a:endParaRPr lang="en-GB"/>
          </a:p>
        </p:txBody>
      </p:sp>
    </p:spTree>
    <p:extLst>
      <p:ext uri="{BB962C8B-B14F-4D97-AF65-F5344CB8AC3E}">
        <p14:creationId xmlns:p14="http://schemas.microsoft.com/office/powerpoint/2010/main" val="4331275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71E32CC-F83E-4CA0-BFA3-63F6719EDF8D}" type="datetimeFigureOut">
              <a:rPr lang="en-GB" smtClean="0"/>
              <a:t>21/04/2026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47D4A3B-BB14-460F-8E4D-D3CF049BD36F}" type="slidenum">
              <a:rPr lang="en-GB" smtClean="0"/>
              <a:t>‹#›</a:t>
            </a:fld>
            <a:endParaRPr lang="en-GB"/>
          </a:p>
        </p:txBody>
      </p:sp>
    </p:spTree>
    <p:extLst>
      <p:ext uri="{BB962C8B-B14F-4D97-AF65-F5344CB8AC3E}">
        <p14:creationId xmlns:p14="http://schemas.microsoft.com/office/powerpoint/2010/main" val="38070209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B82BB0-0E46-807D-C426-3E7B65E179A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5B9F944-C7E9-5A3A-BD62-6DE28E2C9F4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02479B6-9A51-A0A1-837C-E6FA3874DDA3}"/>
              </a:ext>
            </a:extLst>
          </p:cNvPr>
          <p:cNvSpPr>
            <a:spLocks noGrp="1"/>
          </p:cNvSpPr>
          <p:nvPr>
            <p:ph type="dt" sz="half" idx="10"/>
          </p:nvPr>
        </p:nvSpPr>
        <p:spPr/>
        <p:txBody>
          <a:bodyPr/>
          <a:lstStyle/>
          <a:p>
            <a:fld id="{2D77B50C-A41B-46AE-B1D9-3DD69FE75393}" type="datetimeFigureOut">
              <a:rPr lang="en-GB" smtClean="0"/>
              <a:t>21/04/2026</a:t>
            </a:fld>
            <a:endParaRPr lang="en-GB"/>
          </a:p>
        </p:txBody>
      </p:sp>
      <p:sp>
        <p:nvSpPr>
          <p:cNvPr id="5" name="Footer Placeholder 4">
            <a:extLst>
              <a:ext uri="{FF2B5EF4-FFF2-40B4-BE49-F238E27FC236}">
                <a16:creationId xmlns:a16="http://schemas.microsoft.com/office/drawing/2014/main" id="{291E102F-583F-EA33-B849-4117E1A0C41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7232D9F-82D8-5CC9-D836-6A2A0FD807C4}"/>
              </a:ext>
            </a:extLst>
          </p:cNvPr>
          <p:cNvSpPr>
            <a:spLocks noGrp="1"/>
          </p:cNvSpPr>
          <p:nvPr>
            <p:ph type="sldNum" sz="quarter" idx="12"/>
          </p:nvPr>
        </p:nvSpPr>
        <p:spPr/>
        <p:txBody>
          <a:bodyPr/>
          <a:lstStyle/>
          <a:p>
            <a:fld id="{783B715B-43FD-4D3D-9D72-5ADCEE42353D}" type="slidenum">
              <a:rPr lang="en-GB" smtClean="0"/>
              <a:t>‹#›</a:t>
            </a:fld>
            <a:endParaRPr lang="en-GB"/>
          </a:p>
        </p:txBody>
      </p:sp>
    </p:spTree>
    <p:extLst>
      <p:ext uri="{BB962C8B-B14F-4D97-AF65-F5344CB8AC3E}">
        <p14:creationId xmlns:p14="http://schemas.microsoft.com/office/powerpoint/2010/main" val="299036682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71E32CC-F83E-4CA0-BFA3-63F6719EDF8D}" type="datetimeFigureOut">
              <a:rPr lang="en-GB" smtClean="0"/>
              <a:t>21/04/2026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47D4A3B-BB14-460F-8E4D-D3CF049BD36F}" type="slidenum">
              <a:rPr lang="en-GB" smtClean="0"/>
              <a:t>‹#›</a:t>
            </a:fld>
            <a:endParaRPr lang="en-GB"/>
          </a:p>
        </p:txBody>
      </p:sp>
    </p:spTree>
    <p:extLst>
      <p:ext uri="{BB962C8B-B14F-4D97-AF65-F5344CB8AC3E}">
        <p14:creationId xmlns:p14="http://schemas.microsoft.com/office/powerpoint/2010/main" val="40256262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71E32CC-F83E-4CA0-BFA3-63F6719EDF8D}" type="datetimeFigureOut">
              <a:rPr lang="en-GB" smtClean="0"/>
              <a:t>21/04/2026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47D4A3B-BB14-460F-8E4D-D3CF049BD36F}" type="slidenum">
              <a:rPr lang="en-GB" smtClean="0"/>
              <a:t>‹#›</a:t>
            </a:fld>
            <a:endParaRPr lang="en-GB"/>
          </a:p>
        </p:txBody>
      </p:sp>
    </p:spTree>
    <p:extLst>
      <p:ext uri="{BB962C8B-B14F-4D97-AF65-F5344CB8AC3E}">
        <p14:creationId xmlns:p14="http://schemas.microsoft.com/office/powerpoint/2010/main" val="33526576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71E32CC-F83E-4CA0-BFA3-63F6719EDF8D}" type="datetimeFigureOut">
              <a:rPr lang="en-GB" smtClean="0"/>
              <a:t>21/04/2026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47D4A3B-BB14-460F-8E4D-D3CF049BD36F}" type="slidenum">
              <a:rPr lang="en-GB" smtClean="0"/>
              <a:t>‹#›</a:t>
            </a:fld>
            <a:endParaRPr lang="en-GB"/>
          </a:p>
        </p:txBody>
      </p:sp>
    </p:spTree>
    <p:extLst>
      <p:ext uri="{BB962C8B-B14F-4D97-AF65-F5344CB8AC3E}">
        <p14:creationId xmlns:p14="http://schemas.microsoft.com/office/powerpoint/2010/main" val="426493617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grpSp>
        <p:nvGrpSpPr>
          <p:cNvPr id="16" name="Group 15"/>
          <p:cNvGrpSpPr/>
          <p:nvPr userDrawn="1"/>
        </p:nvGrpSpPr>
        <p:grpSpPr bwMode="ltGray">
          <a:xfrm>
            <a:off x="-365761" y="-136634"/>
            <a:ext cx="10340077" cy="7004953"/>
            <a:chOff x="0" y="0"/>
            <a:chExt cx="12192000" cy="6858000"/>
          </a:xfrm>
        </p:grpSpPr>
        <p:sp>
          <p:nvSpPr>
            <p:cNvPr id="14" name="Rectangle 13"/>
            <p:cNvSpPr/>
            <p:nvPr/>
          </p:nvSpPr>
          <p:spPr bwMode="ltGray">
            <a:xfrm>
              <a:off x="0" y="0"/>
              <a:ext cx="12192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2"/>
            <p:cNvSpPr>
              <a:spLocks noChangeArrowheads="1"/>
            </p:cNvSpPr>
            <p:nvPr/>
          </p:nvSpPr>
          <p:spPr bwMode="ltGray">
            <a:xfrm flipH="1">
              <a:off x="9045819" y="1600200"/>
              <a:ext cx="1524000" cy="1524000"/>
            </a:xfrm>
            <a:prstGeom prst="ellipse">
              <a:avLst/>
            </a:prstGeom>
            <a:solidFill>
              <a:schemeClr val="accent2">
                <a:lumMod val="20000"/>
                <a:lumOff val="80000"/>
              </a:schemeClr>
            </a:solidFill>
            <a:ln>
              <a:noFill/>
            </a:ln>
            <a:effectLst/>
          </p:spPr>
          <p:txBody>
            <a:bodyPr wrap="none" anchor="ctr"/>
            <a:lstStyle/>
            <a:p>
              <a:pPr algn="ctr" eaLnBrk="1" hangingPunct="1"/>
              <a:endParaRPr lang="en-US" sz="2400">
                <a:latin typeface="Times New Roman" charset="0"/>
              </a:endParaRPr>
            </a:p>
          </p:txBody>
        </p:sp>
        <p:sp>
          <p:nvSpPr>
            <p:cNvPr id="9" name="Oval 3"/>
            <p:cNvSpPr>
              <a:spLocks noChangeArrowheads="1"/>
            </p:cNvSpPr>
            <p:nvPr/>
          </p:nvSpPr>
          <p:spPr bwMode="ltGray">
            <a:xfrm flipH="1">
              <a:off x="7255119" y="1600200"/>
              <a:ext cx="1524000" cy="1524000"/>
            </a:xfrm>
            <a:prstGeom prst="ellipse">
              <a:avLst/>
            </a:prstGeom>
            <a:solidFill>
              <a:schemeClr val="accent2">
                <a:lumMod val="20000"/>
                <a:lumOff val="80000"/>
              </a:schemeClr>
            </a:solidFill>
            <a:ln>
              <a:noFill/>
            </a:ln>
            <a:effectLst/>
          </p:spPr>
          <p:txBody>
            <a:bodyPr wrap="none" anchor="ctr"/>
            <a:lstStyle/>
            <a:p>
              <a:pPr algn="ctr" eaLnBrk="1" hangingPunct="1"/>
              <a:endParaRPr lang="en-US" sz="2400">
                <a:latin typeface="Times New Roman" charset="0"/>
              </a:endParaRPr>
            </a:p>
          </p:txBody>
        </p:sp>
        <p:sp>
          <p:nvSpPr>
            <p:cNvPr id="10" name="Oval 4"/>
            <p:cNvSpPr>
              <a:spLocks noChangeArrowheads="1"/>
            </p:cNvSpPr>
            <p:nvPr/>
          </p:nvSpPr>
          <p:spPr bwMode="ltGray">
            <a:xfrm flipH="1">
              <a:off x="5464419" y="1600200"/>
              <a:ext cx="1524000" cy="1524000"/>
            </a:xfrm>
            <a:prstGeom prst="ellipse">
              <a:avLst/>
            </a:prstGeom>
            <a:noFill/>
            <a:ln w="28575">
              <a:solidFill>
                <a:schemeClr val="accent2">
                  <a:lumMod val="20000"/>
                  <a:lumOff val="80000"/>
                </a:schemeClr>
              </a:solidFill>
              <a:round/>
              <a:headEnd/>
              <a:tailEnd/>
            </a:ln>
            <a:effectLst/>
            <a:extLst>
              <a:ext uri="{909E8E84-426E-40DD-AFC4-6F175D3DCCD1}">
                <a14:hiddenFill xmlns:a14="http://schemas.microsoft.com/office/drawing/2010/main">
                  <a:solidFill>
                    <a:srgbClr val="E0E0F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lang="en-US" sz="2400">
                <a:latin typeface="Times New Roman" charset="0"/>
              </a:endParaRPr>
            </a:p>
          </p:txBody>
        </p:sp>
        <p:sp>
          <p:nvSpPr>
            <p:cNvPr id="11" name="Oval 5"/>
            <p:cNvSpPr>
              <a:spLocks noChangeArrowheads="1"/>
            </p:cNvSpPr>
            <p:nvPr/>
          </p:nvSpPr>
          <p:spPr bwMode="ltGray">
            <a:xfrm flipH="1">
              <a:off x="5464419" y="3276600"/>
              <a:ext cx="1524000" cy="1524000"/>
            </a:xfrm>
            <a:prstGeom prst="ellipse">
              <a:avLst/>
            </a:prstGeom>
            <a:solidFill>
              <a:schemeClr val="accent2">
                <a:lumMod val="20000"/>
                <a:lumOff val="80000"/>
              </a:schemeClr>
            </a:solidFill>
            <a:ln>
              <a:noFill/>
            </a:ln>
            <a:effectLst/>
          </p:spPr>
          <p:txBody>
            <a:bodyPr wrap="none" anchor="ctr"/>
            <a:lstStyle/>
            <a:p>
              <a:pPr algn="ctr" eaLnBrk="1" hangingPunct="1"/>
              <a:endParaRPr lang="en-US" sz="2400">
                <a:latin typeface="Times New Roman" charset="0"/>
              </a:endParaRPr>
            </a:p>
          </p:txBody>
        </p:sp>
        <p:sp>
          <p:nvSpPr>
            <p:cNvPr id="12" name="Oval 6"/>
            <p:cNvSpPr>
              <a:spLocks noChangeArrowheads="1"/>
            </p:cNvSpPr>
            <p:nvPr/>
          </p:nvSpPr>
          <p:spPr bwMode="ltGray">
            <a:xfrm flipH="1">
              <a:off x="3732457" y="3276600"/>
              <a:ext cx="1524000" cy="1524000"/>
            </a:xfrm>
            <a:prstGeom prst="ellipse">
              <a:avLst/>
            </a:prstGeom>
            <a:solidFill>
              <a:schemeClr val="accent2">
                <a:lumMod val="20000"/>
                <a:lumOff val="80000"/>
              </a:schemeClr>
            </a:solidFill>
            <a:ln>
              <a:noFill/>
            </a:ln>
            <a:effectLst/>
          </p:spPr>
          <p:txBody>
            <a:bodyPr wrap="none" anchor="ctr"/>
            <a:lstStyle/>
            <a:p>
              <a:pPr algn="ctr" eaLnBrk="1" hangingPunct="1"/>
              <a:endParaRPr lang="en-US" sz="2400">
                <a:latin typeface="Times New Roman" charset="0"/>
              </a:endParaRPr>
            </a:p>
          </p:txBody>
        </p:sp>
        <p:sp>
          <p:nvSpPr>
            <p:cNvPr id="13" name="Oval 7"/>
            <p:cNvSpPr>
              <a:spLocks noChangeArrowheads="1"/>
            </p:cNvSpPr>
            <p:nvPr/>
          </p:nvSpPr>
          <p:spPr bwMode="ltGray">
            <a:xfrm flipH="1">
              <a:off x="9045819" y="3276600"/>
              <a:ext cx="1524000" cy="1524000"/>
            </a:xfrm>
            <a:prstGeom prst="ellipse">
              <a:avLst/>
            </a:prstGeom>
            <a:noFill/>
            <a:ln w="28575">
              <a:solidFill>
                <a:schemeClr val="accent2">
                  <a:lumMod val="20000"/>
                  <a:lumOff val="80000"/>
                </a:schemeClr>
              </a:solidFill>
              <a:round/>
              <a:headEnd/>
              <a:tailEnd/>
            </a:ln>
            <a:effectLst/>
            <a:extLst>
              <a:ext uri="{909E8E84-426E-40DD-AFC4-6F175D3DCCD1}">
                <a14:hiddenFill xmlns:a14="http://schemas.microsoft.com/office/drawing/2010/main">
                  <a:solidFill>
                    <a:srgbClr val="E0E0F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lang="en-US" sz="2400">
                <a:latin typeface="Times New Roman" charset="0"/>
              </a:endParaRPr>
            </a:p>
          </p:txBody>
        </p:sp>
      </p:grpSp>
      <p:sp>
        <p:nvSpPr>
          <p:cNvPr id="2" name="Title 1"/>
          <p:cNvSpPr>
            <a:spLocks noGrp="1"/>
          </p:cNvSpPr>
          <p:nvPr>
            <p:ph type="ctrTitle" hasCustomPrompt="1"/>
          </p:nvPr>
        </p:nvSpPr>
        <p:spPr>
          <a:xfrm>
            <a:off x="663819" y="1051719"/>
            <a:ext cx="9144000" cy="2387600"/>
          </a:xfrm>
          <a:prstGeom prst="rect">
            <a:avLst/>
          </a:prstGeom>
        </p:spPr>
        <p:txBody>
          <a:bodyPr anchor="b"/>
          <a:lstStyle>
            <a:lvl1pPr algn="l">
              <a:defRPr sz="6000"/>
            </a:lvl1pPr>
          </a:lstStyle>
          <a:p>
            <a:r>
              <a:rPr lang="en-US"/>
              <a:t>Mount </a:t>
            </a:r>
            <a:r>
              <a:rPr lang="en-US" err="1"/>
              <a:t>st</a:t>
            </a:r>
            <a:r>
              <a:rPr lang="en-US"/>
              <a:t> joseph catholic school</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l">
              <a:buNone/>
              <a:defRPr sz="2400" b="1" i="0">
                <a:solidFill>
                  <a:srgbClr val="00206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TextBox 3">
            <a:extLst>
              <a:ext uri="{FF2B5EF4-FFF2-40B4-BE49-F238E27FC236}">
                <a16:creationId xmlns:a16="http://schemas.microsoft.com/office/drawing/2014/main" id="{5C091243-1626-4186-A1F3-3F55D5E8E735}"/>
              </a:ext>
            </a:extLst>
          </p:cNvPr>
          <p:cNvSpPr txBox="1"/>
          <p:nvPr userDrawn="1"/>
        </p:nvSpPr>
        <p:spPr>
          <a:xfrm>
            <a:off x="1835441" y="6398501"/>
            <a:ext cx="8218125" cy="461665"/>
          </a:xfrm>
          <a:prstGeom prst="rect">
            <a:avLst/>
          </a:prstGeom>
          <a:noFill/>
        </p:spPr>
        <p:txBody>
          <a:bodyPr wrap="square" rtlCol="0">
            <a:spAutoFit/>
          </a:bodyPr>
          <a:lstStyle/>
          <a:p>
            <a:pPr algn="ctr"/>
            <a:r>
              <a:rPr lang="en-US" sz="2400" i="1">
                <a:solidFill>
                  <a:srgbClr val="002060"/>
                </a:solidFill>
                <a:latin typeface="Brush Script MT" panose="03060802040406070304" pitchFamily="66" charset="0"/>
              </a:rPr>
              <a:t>A community of learners, believers and friends</a:t>
            </a:r>
            <a:endParaRPr lang="en-GB" sz="2400" i="1">
              <a:solidFill>
                <a:srgbClr val="002060"/>
              </a:solidFill>
              <a:latin typeface="Brush Script MT" panose="03060802040406070304" pitchFamily="66" charset="0"/>
            </a:endParaRPr>
          </a:p>
        </p:txBody>
      </p:sp>
      <p:sp>
        <p:nvSpPr>
          <p:cNvPr id="5" name="Rectangle 4">
            <a:extLst>
              <a:ext uri="{FF2B5EF4-FFF2-40B4-BE49-F238E27FC236}">
                <a16:creationId xmlns:a16="http://schemas.microsoft.com/office/drawing/2014/main" id="{B8C29745-2CE0-4B81-983C-08BD94D54B82}"/>
              </a:ext>
            </a:extLst>
          </p:cNvPr>
          <p:cNvSpPr/>
          <p:nvPr userDrawn="1"/>
        </p:nvSpPr>
        <p:spPr>
          <a:xfrm>
            <a:off x="9705570" y="0"/>
            <a:ext cx="2694391" cy="6858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7" name="Picture 16">
            <a:extLst>
              <a:ext uri="{FF2B5EF4-FFF2-40B4-BE49-F238E27FC236}">
                <a16:creationId xmlns:a16="http://schemas.microsoft.com/office/drawing/2014/main" id="{17DBF050-116B-427F-93DF-882FF019BBA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43427" y="4710223"/>
            <a:ext cx="1518453" cy="2147777"/>
          </a:xfrm>
          <a:prstGeom prst="rect">
            <a:avLst/>
          </a:prstGeom>
        </p:spPr>
      </p:pic>
      <p:pic>
        <p:nvPicPr>
          <p:cNvPr id="20" name="Picture 19">
            <a:extLst>
              <a:ext uri="{FF2B5EF4-FFF2-40B4-BE49-F238E27FC236}">
                <a16:creationId xmlns:a16="http://schemas.microsoft.com/office/drawing/2014/main" id="{9862F5C3-1395-4D4C-9599-C560D3BEBD6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122601" y="2789266"/>
            <a:ext cx="1920957" cy="1920957"/>
          </a:xfrm>
          <a:prstGeom prst="rect">
            <a:avLst/>
          </a:prstGeom>
        </p:spPr>
      </p:pic>
    </p:spTree>
    <p:extLst>
      <p:ext uri="{BB962C8B-B14F-4D97-AF65-F5344CB8AC3E}">
        <p14:creationId xmlns:p14="http://schemas.microsoft.com/office/powerpoint/2010/main" val="1064750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5BB19-CA57-4D0B-70A2-D2D8A9C68C4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812DAE08-CEAC-FD22-6549-83045067605F}"/>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0604BA0-8CF3-E2CB-E716-4AAEAFE270AC}"/>
              </a:ext>
            </a:extLst>
          </p:cNvPr>
          <p:cNvSpPr>
            <a:spLocks noGrp="1"/>
          </p:cNvSpPr>
          <p:nvPr>
            <p:ph type="dt" sz="half" idx="10"/>
          </p:nvPr>
        </p:nvSpPr>
        <p:spPr/>
        <p:txBody>
          <a:bodyPr/>
          <a:lstStyle/>
          <a:p>
            <a:fld id="{2D77B50C-A41B-46AE-B1D9-3DD69FE75393}" type="datetimeFigureOut">
              <a:rPr lang="en-GB" smtClean="0"/>
              <a:t>21/04/2026</a:t>
            </a:fld>
            <a:endParaRPr lang="en-GB"/>
          </a:p>
        </p:txBody>
      </p:sp>
      <p:sp>
        <p:nvSpPr>
          <p:cNvPr id="5" name="Footer Placeholder 4">
            <a:extLst>
              <a:ext uri="{FF2B5EF4-FFF2-40B4-BE49-F238E27FC236}">
                <a16:creationId xmlns:a16="http://schemas.microsoft.com/office/drawing/2014/main" id="{B5CFDDF1-BB13-04F0-E03A-55729278F2E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6507723-97F0-A217-B8C0-BAC9A1E01ABB}"/>
              </a:ext>
            </a:extLst>
          </p:cNvPr>
          <p:cNvSpPr>
            <a:spLocks noGrp="1"/>
          </p:cNvSpPr>
          <p:nvPr>
            <p:ph type="sldNum" sz="quarter" idx="12"/>
          </p:nvPr>
        </p:nvSpPr>
        <p:spPr/>
        <p:txBody>
          <a:bodyPr/>
          <a:lstStyle/>
          <a:p>
            <a:fld id="{783B715B-43FD-4D3D-9D72-5ADCEE42353D}" type="slidenum">
              <a:rPr lang="en-GB" smtClean="0"/>
              <a:t>‹#›</a:t>
            </a:fld>
            <a:endParaRPr lang="en-GB"/>
          </a:p>
        </p:txBody>
      </p:sp>
    </p:spTree>
    <p:extLst>
      <p:ext uri="{BB962C8B-B14F-4D97-AF65-F5344CB8AC3E}">
        <p14:creationId xmlns:p14="http://schemas.microsoft.com/office/powerpoint/2010/main" val="27012068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00DD6-6A8B-1EFD-6AEE-072E7866A22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6959653-833E-F527-357B-DC9E1793153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3ABAD16E-4FB9-1D98-93B8-7A761D7508B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9C562DCB-3AF1-90D5-5875-56D667CB5C32}"/>
              </a:ext>
            </a:extLst>
          </p:cNvPr>
          <p:cNvSpPr>
            <a:spLocks noGrp="1"/>
          </p:cNvSpPr>
          <p:nvPr>
            <p:ph type="dt" sz="half" idx="10"/>
          </p:nvPr>
        </p:nvSpPr>
        <p:spPr/>
        <p:txBody>
          <a:bodyPr/>
          <a:lstStyle/>
          <a:p>
            <a:fld id="{2D77B50C-A41B-46AE-B1D9-3DD69FE75393}" type="datetimeFigureOut">
              <a:rPr lang="en-GB" smtClean="0"/>
              <a:t>21/04/2026</a:t>
            </a:fld>
            <a:endParaRPr lang="en-GB"/>
          </a:p>
        </p:txBody>
      </p:sp>
      <p:sp>
        <p:nvSpPr>
          <p:cNvPr id="6" name="Footer Placeholder 5">
            <a:extLst>
              <a:ext uri="{FF2B5EF4-FFF2-40B4-BE49-F238E27FC236}">
                <a16:creationId xmlns:a16="http://schemas.microsoft.com/office/drawing/2014/main" id="{7DE80142-B3E2-EB64-7CA3-863F99FB766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06A5747-74D8-A03F-C0DF-E5E5CA7FAA76}"/>
              </a:ext>
            </a:extLst>
          </p:cNvPr>
          <p:cNvSpPr>
            <a:spLocks noGrp="1"/>
          </p:cNvSpPr>
          <p:nvPr>
            <p:ph type="sldNum" sz="quarter" idx="12"/>
          </p:nvPr>
        </p:nvSpPr>
        <p:spPr/>
        <p:txBody>
          <a:bodyPr/>
          <a:lstStyle/>
          <a:p>
            <a:fld id="{783B715B-43FD-4D3D-9D72-5ADCEE42353D}" type="slidenum">
              <a:rPr lang="en-GB" smtClean="0"/>
              <a:t>‹#›</a:t>
            </a:fld>
            <a:endParaRPr lang="en-GB"/>
          </a:p>
        </p:txBody>
      </p:sp>
    </p:spTree>
    <p:extLst>
      <p:ext uri="{BB962C8B-B14F-4D97-AF65-F5344CB8AC3E}">
        <p14:creationId xmlns:p14="http://schemas.microsoft.com/office/powerpoint/2010/main" val="37418976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26420F-DDA3-FB11-BC97-7C54926B7493}"/>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D7979BB-A37A-9C33-5C19-1FD381C5493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CD14A75-1019-4352-30C4-283A1C7D5F9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A2885247-8A89-0D44-C2F9-BDD0AEBFF3A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9246EDA-C453-B2EE-6DF9-3D7D5B41444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430D1C1F-4EFC-58EC-A56A-54EBBE1EC9C7}"/>
              </a:ext>
            </a:extLst>
          </p:cNvPr>
          <p:cNvSpPr>
            <a:spLocks noGrp="1"/>
          </p:cNvSpPr>
          <p:nvPr>
            <p:ph type="dt" sz="half" idx="10"/>
          </p:nvPr>
        </p:nvSpPr>
        <p:spPr/>
        <p:txBody>
          <a:bodyPr/>
          <a:lstStyle/>
          <a:p>
            <a:fld id="{2D77B50C-A41B-46AE-B1D9-3DD69FE75393}" type="datetimeFigureOut">
              <a:rPr lang="en-GB" smtClean="0"/>
              <a:t>21/04/2026</a:t>
            </a:fld>
            <a:endParaRPr lang="en-GB"/>
          </a:p>
        </p:txBody>
      </p:sp>
      <p:sp>
        <p:nvSpPr>
          <p:cNvPr id="8" name="Footer Placeholder 7">
            <a:extLst>
              <a:ext uri="{FF2B5EF4-FFF2-40B4-BE49-F238E27FC236}">
                <a16:creationId xmlns:a16="http://schemas.microsoft.com/office/drawing/2014/main" id="{028F50CF-6AD0-BBDA-B57F-AF42B3575D00}"/>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50E537D0-A897-05C3-0B17-805223694BE8}"/>
              </a:ext>
            </a:extLst>
          </p:cNvPr>
          <p:cNvSpPr>
            <a:spLocks noGrp="1"/>
          </p:cNvSpPr>
          <p:nvPr>
            <p:ph type="sldNum" sz="quarter" idx="12"/>
          </p:nvPr>
        </p:nvSpPr>
        <p:spPr/>
        <p:txBody>
          <a:bodyPr/>
          <a:lstStyle/>
          <a:p>
            <a:fld id="{783B715B-43FD-4D3D-9D72-5ADCEE42353D}" type="slidenum">
              <a:rPr lang="en-GB" smtClean="0"/>
              <a:t>‹#›</a:t>
            </a:fld>
            <a:endParaRPr lang="en-GB"/>
          </a:p>
        </p:txBody>
      </p:sp>
    </p:spTree>
    <p:extLst>
      <p:ext uri="{BB962C8B-B14F-4D97-AF65-F5344CB8AC3E}">
        <p14:creationId xmlns:p14="http://schemas.microsoft.com/office/powerpoint/2010/main" val="33441408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DFE2A2-0565-FD4F-74E4-8F9A0ACA2C32}"/>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871B71B9-0D4C-64DE-12BC-B50653D427B3}"/>
              </a:ext>
            </a:extLst>
          </p:cNvPr>
          <p:cNvSpPr>
            <a:spLocks noGrp="1"/>
          </p:cNvSpPr>
          <p:nvPr>
            <p:ph type="dt" sz="half" idx="10"/>
          </p:nvPr>
        </p:nvSpPr>
        <p:spPr/>
        <p:txBody>
          <a:bodyPr/>
          <a:lstStyle/>
          <a:p>
            <a:fld id="{2D77B50C-A41B-46AE-B1D9-3DD69FE75393}" type="datetimeFigureOut">
              <a:rPr lang="en-GB" smtClean="0"/>
              <a:t>21/04/2026</a:t>
            </a:fld>
            <a:endParaRPr lang="en-GB"/>
          </a:p>
        </p:txBody>
      </p:sp>
      <p:sp>
        <p:nvSpPr>
          <p:cNvPr id="4" name="Footer Placeholder 3">
            <a:extLst>
              <a:ext uri="{FF2B5EF4-FFF2-40B4-BE49-F238E27FC236}">
                <a16:creationId xmlns:a16="http://schemas.microsoft.com/office/drawing/2014/main" id="{F1B7D26B-0E9B-DDFE-BE23-9FA1BF29B213}"/>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D88982AE-FB3C-29E9-0FF8-6B245550FA13}"/>
              </a:ext>
            </a:extLst>
          </p:cNvPr>
          <p:cNvSpPr>
            <a:spLocks noGrp="1"/>
          </p:cNvSpPr>
          <p:nvPr>
            <p:ph type="sldNum" sz="quarter" idx="12"/>
          </p:nvPr>
        </p:nvSpPr>
        <p:spPr/>
        <p:txBody>
          <a:bodyPr/>
          <a:lstStyle/>
          <a:p>
            <a:fld id="{783B715B-43FD-4D3D-9D72-5ADCEE42353D}" type="slidenum">
              <a:rPr lang="en-GB" smtClean="0"/>
              <a:t>‹#›</a:t>
            </a:fld>
            <a:endParaRPr lang="en-GB"/>
          </a:p>
        </p:txBody>
      </p:sp>
    </p:spTree>
    <p:extLst>
      <p:ext uri="{BB962C8B-B14F-4D97-AF65-F5344CB8AC3E}">
        <p14:creationId xmlns:p14="http://schemas.microsoft.com/office/powerpoint/2010/main" val="29256345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68A0417-1FFE-FC72-60D7-824BAA8541EB}"/>
              </a:ext>
            </a:extLst>
          </p:cNvPr>
          <p:cNvSpPr>
            <a:spLocks noGrp="1"/>
          </p:cNvSpPr>
          <p:nvPr>
            <p:ph type="dt" sz="half" idx="10"/>
          </p:nvPr>
        </p:nvSpPr>
        <p:spPr/>
        <p:txBody>
          <a:bodyPr/>
          <a:lstStyle/>
          <a:p>
            <a:fld id="{2D77B50C-A41B-46AE-B1D9-3DD69FE75393}" type="datetimeFigureOut">
              <a:rPr lang="en-GB" smtClean="0"/>
              <a:t>21/04/2026</a:t>
            </a:fld>
            <a:endParaRPr lang="en-GB"/>
          </a:p>
        </p:txBody>
      </p:sp>
      <p:sp>
        <p:nvSpPr>
          <p:cNvPr id="3" name="Footer Placeholder 2">
            <a:extLst>
              <a:ext uri="{FF2B5EF4-FFF2-40B4-BE49-F238E27FC236}">
                <a16:creationId xmlns:a16="http://schemas.microsoft.com/office/drawing/2014/main" id="{ADE97560-4BED-1698-55D0-B32DEA910868}"/>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44663208-5A46-114E-72A9-65FB561EA7EE}"/>
              </a:ext>
            </a:extLst>
          </p:cNvPr>
          <p:cNvSpPr>
            <a:spLocks noGrp="1"/>
          </p:cNvSpPr>
          <p:nvPr>
            <p:ph type="sldNum" sz="quarter" idx="12"/>
          </p:nvPr>
        </p:nvSpPr>
        <p:spPr/>
        <p:txBody>
          <a:bodyPr/>
          <a:lstStyle/>
          <a:p>
            <a:fld id="{783B715B-43FD-4D3D-9D72-5ADCEE42353D}" type="slidenum">
              <a:rPr lang="en-GB" smtClean="0"/>
              <a:t>‹#›</a:t>
            </a:fld>
            <a:endParaRPr lang="en-GB"/>
          </a:p>
        </p:txBody>
      </p:sp>
    </p:spTree>
    <p:extLst>
      <p:ext uri="{BB962C8B-B14F-4D97-AF65-F5344CB8AC3E}">
        <p14:creationId xmlns:p14="http://schemas.microsoft.com/office/powerpoint/2010/main" val="21270121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5226CF-4BE9-A1B6-4684-B389B80FCA8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29CDDD3-6B6F-E5F6-93FB-0A53D3DEB09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FF0F3E28-8717-E6FD-6EF6-4440EAD2A14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F9B917D-929B-F6F2-9869-642F9EC06B97}"/>
              </a:ext>
            </a:extLst>
          </p:cNvPr>
          <p:cNvSpPr>
            <a:spLocks noGrp="1"/>
          </p:cNvSpPr>
          <p:nvPr>
            <p:ph type="dt" sz="half" idx="10"/>
          </p:nvPr>
        </p:nvSpPr>
        <p:spPr/>
        <p:txBody>
          <a:bodyPr/>
          <a:lstStyle/>
          <a:p>
            <a:fld id="{2D77B50C-A41B-46AE-B1D9-3DD69FE75393}" type="datetimeFigureOut">
              <a:rPr lang="en-GB" smtClean="0"/>
              <a:t>21/04/2026</a:t>
            </a:fld>
            <a:endParaRPr lang="en-GB"/>
          </a:p>
        </p:txBody>
      </p:sp>
      <p:sp>
        <p:nvSpPr>
          <p:cNvPr id="6" name="Footer Placeholder 5">
            <a:extLst>
              <a:ext uri="{FF2B5EF4-FFF2-40B4-BE49-F238E27FC236}">
                <a16:creationId xmlns:a16="http://schemas.microsoft.com/office/drawing/2014/main" id="{90E4DC09-7DCE-EB03-3206-F1AA95CF23B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0F14D3D-053F-BD9B-2B9B-51EFE6AB3743}"/>
              </a:ext>
            </a:extLst>
          </p:cNvPr>
          <p:cNvSpPr>
            <a:spLocks noGrp="1"/>
          </p:cNvSpPr>
          <p:nvPr>
            <p:ph type="sldNum" sz="quarter" idx="12"/>
          </p:nvPr>
        </p:nvSpPr>
        <p:spPr/>
        <p:txBody>
          <a:bodyPr/>
          <a:lstStyle/>
          <a:p>
            <a:fld id="{783B715B-43FD-4D3D-9D72-5ADCEE42353D}" type="slidenum">
              <a:rPr lang="en-GB" smtClean="0"/>
              <a:t>‹#›</a:t>
            </a:fld>
            <a:endParaRPr lang="en-GB"/>
          </a:p>
        </p:txBody>
      </p:sp>
    </p:spTree>
    <p:extLst>
      <p:ext uri="{BB962C8B-B14F-4D97-AF65-F5344CB8AC3E}">
        <p14:creationId xmlns:p14="http://schemas.microsoft.com/office/powerpoint/2010/main" val="4904012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FE095A-8BE8-74ED-CE9B-5700CF106D7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9E56BD04-F6E2-0B78-4667-3DBEA6EC025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61F672B1-E908-9ADE-F73F-86E6334E809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D7BC330-3527-CC77-3955-35D2D0E13539}"/>
              </a:ext>
            </a:extLst>
          </p:cNvPr>
          <p:cNvSpPr>
            <a:spLocks noGrp="1"/>
          </p:cNvSpPr>
          <p:nvPr>
            <p:ph type="dt" sz="half" idx="10"/>
          </p:nvPr>
        </p:nvSpPr>
        <p:spPr/>
        <p:txBody>
          <a:bodyPr/>
          <a:lstStyle/>
          <a:p>
            <a:fld id="{2D77B50C-A41B-46AE-B1D9-3DD69FE75393}" type="datetimeFigureOut">
              <a:rPr lang="en-GB" smtClean="0"/>
              <a:t>21/04/2026</a:t>
            </a:fld>
            <a:endParaRPr lang="en-GB"/>
          </a:p>
        </p:txBody>
      </p:sp>
      <p:sp>
        <p:nvSpPr>
          <p:cNvPr id="6" name="Footer Placeholder 5">
            <a:extLst>
              <a:ext uri="{FF2B5EF4-FFF2-40B4-BE49-F238E27FC236}">
                <a16:creationId xmlns:a16="http://schemas.microsoft.com/office/drawing/2014/main" id="{40E3B248-163D-5809-55A9-B833FF9DF73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8468132-7DC1-7883-7843-7B53D1B4DC15}"/>
              </a:ext>
            </a:extLst>
          </p:cNvPr>
          <p:cNvSpPr>
            <a:spLocks noGrp="1"/>
          </p:cNvSpPr>
          <p:nvPr>
            <p:ph type="sldNum" sz="quarter" idx="12"/>
          </p:nvPr>
        </p:nvSpPr>
        <p:spPr/>
        <p:txBody>
          <a:bodyPr/>
          <a:lstStyle/>
          <a:p>
            <a:fld id="{783B715B-43FD-4D3D-9D72-5ADCEE42353D}" type="slidenum">
              <a:rPr lang="en-GB" smtClean="0"/>
              <a:t>‹#›</a:t>
            </a:fld>
            <a:endParaRPr lang="en-GB"/>
          </a:p>
        </p:txBody>
      </p:sp>
    </p:spTree>
    <p:extLst>
      <p:ext uri="{BB962C8B-B14F-4D97-AF65-F5344CB8AC3E}">
        <p14:creationId xmlns:p14="http://schemas.microsoft.com/office/powerpoint/2010/main" val="21632657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D2F2B64-E723-14E3-A495-7D8061E9B5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96BB71B-B12E-69E4-C048-F046B91B3FA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4FED1A5-E8EB-0319-7AF1-5193004104B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D77B50C-A41B-46AE-B1D9-3DD69FE75393}" type="datetimeFigureOut">
              <a:rPr lang="en-GB" smtClean="0"/>
              <a:t>21/04/2026</a:t>
            </a:fld>
            <a:endParaRPr lang="en-GB"/>
          </a:p>
        </p:txBody>
      </p:sp>
      <p:sp>
        <p:nvSpPr>
          <p:cNvPr id="5" name="Footer Placeholder 4">
            <a:extLst>
              <a:ext uri="{FF2B5EF4-FFF2-40B4-BE49-F238E27FC236}">
                <a16:creationId xmlns:a16="http://schemas.microsoft.com/office/drawing/2014/main" id="{45E3D920-C243-BB06-EFA2-47B5B9F3C6F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DAAA5F4E-A8F4-E3FF-BE02-E82126F0B54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83B715B-43FD-4D3D-9D72-5ADCEE42353D}" type="slidenum">
              <a:rPr lang="en-GB" smtClean="0"/>
              <a:t>‹#›</a:t>
            </a:fld>
            <a:endParaRPr lang="en-GB"/>
          </a:p>
        </p:txBody>
      </p:sp>
    </p:spTree>
    <p:extLst>
      <p:ext uri="{BB962C8B-B14F-4D97-AF65-F5344CB8AC3E}">
        <p14:creationId xmlns:p14="http://schemas.microsoft.com/office/powerpoint/2010/main" val="30819385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1E32CC-F83E-4CA0-BFA3-63F6719EDF8D}" type="datetimeFigureOut">
              <a:rPr lang="en-GB" smtClean="0"/>
              <a:t>21/04/2026</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47D4A3B-BB14-460F-8E4D-D3CF049BD36F}" type="slidenum">
              <a:rPr lang="en-GB" smtClean="0"/>
              <a:t>‹#›</a:t>
            </a:fld>
            <a:endParaRPr lang="en-GB"/>
          </a:p>
        </p:txBody>
      </p:sp>
    </p:spTree>
    <p:extLst>
      <p:ext uri="{BB962C8B-B14F-4D97-AF65-F5344CB8AC3E}">
        <p14:creationId xmlns:p14="http://schemas.microsoft.com/office/powerpoint/2010/main" val="60584642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0.sv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jpe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3.png"/><Relationship Id="rId1" Type="http://schemas.openxmlformats.org/officeDocument/2006/relationships/slideLayout" Target="../slideLayouts/slideLayout12.xml"/><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5.png"/><Relationship Id="rId1" Type="http://schemas.openxmlformats.org/officeDocument/2006/relationships/slideLayout" Target="../slideLayouts/slideLayout1.xml"/><Relationship Id="rId5" Type="http://schemas.openxmlformats.org/officeDocument/2006/relationships/image" Target="../media/image18.jpe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jpe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hyperlink" Target="https://msjschool-my.sharepoint.com/:b:/r/personal/pmalone_msj_stoccat_org_uk/Documents/Quiet-Mind-Script-PDF.pdf?csf=1&amp;web=1&amp;e=3sIslw" TargetMode="External"/></Relationships>
</file>

<file path=ppt/slides/_rels/slide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1.xml"/><Relationship Id="rId7" Type="http://schemas.openxmlformats.org/officeDocument/2006/relationships/image" Target="../media/image14.jpe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8.jpeg"/><Relationship Id="rId11" Type="http://schemas.openxmlformats.org/officeDocument/2006/relationships/image" Target="../media/image21.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13.png"/><Relationship Id="rId9"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1.xml"/><Relationship Id="rId5" Type="http://schemas.openxmlformats.org/officeDocument/2006/relationships/image" Target="../media/image22.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86356" y="434045"/>
            <a:ext cx="3480685" cy="1390093"/>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54792" y="4985057"/>
            <a:ext cx="1579703" cy="1579703"/>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4620" y="129295"/>
            <a:ext cx="1449685" cy="2050508"/>
          </a:xfrm>
          <a:prstGeom prst="rect">
            <a:avLst/>
          </a:prstGeom>
        </p:spPr>
      </p:pic>
      <p:sp>
        <p:nvSpPr>
          <p:cNvPr id="9" name="Rectangle 8"/>
          <p:cNvSpPr/>
          <p:nvPr/>
        </p:nvSpPr>
        <p:spPr>
          <a:xfrm>
            <a:off x="2530018" y="5145383"/>
            <a:ext cx="7131964"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white"/>
                </a:solidFill>
                <a:effectLst/>
                <a:uLnTx/>
                <a:uFillTx/>
                <a:latin typeface="Century" panose="02040604050505020304" pitchFamily="18" charset="0"/>
                <a:ea typeface="+mn-ea"/>
                <a:cs typeface="+mn-cs"/>
              </a:rPr>
              <a:t>But if we walk in the light, as he is in the light, we have fellowship with one another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1" u="sng" strike="noStrike" kern="1200" cap="none" spc="0" normalizeH="0" baseline="0" noProof="0" dirty="0">
                <a:ln>
                  <a:noFill/>
                </a:ln>
                <a:solidFill>
                  <a:prstClr val="white"/>
                </a:solidFill>
                <a:effectLst/>
                <a:uLnTx/>
                <a:uFillTx/>
                <a:latin typeface="Century" panose="02040604050505020304" pitchFamily="18" charset="0"/>
                <a:ea typeface="+mn-ea"/>
                <a:cs typeface="+mn-cs"/>
              </a:rPr>
              <a:t>1 John 1:7</a:t>
            </a:r>
            <a:endParaRPr kumimoji="0" lang="en-GB" sz="2400" b="0" i="1" u="sng" strike="noStrike" kern="1200" cap="none" spc="0" normalizeH="0" baseline="0" noProof="0" dirty="0">
              <a:ln>
                <a:noFill/>
              </a:ln>
              <a:solidFill>
                <a:prstClr val="white"/>
              </a:solidFill>
              <a:effectLst/>
              <a:uLnTx/>
              <a:uFillTx/>
              <a:latin typeface="Century" panose="02040604050505020304" pitchFamily="18" charset="0"/>
              <a:ea typeface="+mn-ea"/>
              <a:cs typeface="+mn-cs"/>
            </a:endParaRPr>
          </a:p>
        </p:txBody>
      </p:sp>
      <p:sp>
        <p:nvSpPr>
          <p:cNvPr id="10" name="Rectangle 9"/>
          <p:cNvSpPr/>
          <p:nvPr/>
        </p:nvSpPr>
        <p:spPr>
          <a:xfrm>
            <a:off x="1079144" y="663236"/>
            <a:ext cx="6195066" cy="107721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1" u="none" strike="noStrike" kern="1200" cap="none" spc="0" normalizeH="0" baseline="0" noProof="0" dirty="0">
                <a:ln>
                  <a:noFill/>
                </a:ln>
                <a:solidFill>
                  <a:prstClr val="white"/>
                </a:solidFill>
                <a:effectLst/>
                <a:uLnTx/>
                <a:uFillTx/>
                <a:latin typeface="Century" panose="02040604050505020304" pitchFamily="18" charset="0"/>
                <a:ea typeface="+mn-ea"/>
                <a:cs typeface="+mn-cs"/>
              </a:rPr>
              <a:t>A community of learners, believers and friends</a:t>
            </a:r>
          </a:p>
        </p:txBody>
      </p:sp>
      <p:sp>
        <p:nvSpPr>
          <p:cNvPr id="11" name="Rectangle 10"/>
          <p:cNvSpPr/>
          <p:nvPr/>
        </p:nvSpPr>
        <p:spPr>
          <a:xfrm>
            <a:off x="0" y="2289680"/>
            <a:ext cx="12192000" cy="25566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WB 20th April Collective Worship</a:t>
            </a:r>
            <a:endParaRPr kumimoji="0" lang="en-GB" sz="4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9491438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rot="5400000">
            <a:off x="10101002" y="221213"/>
            <a:ext cx="1840054" cy="1853534"/>
          </a:xfrm>
          <a:custGeom>
            <a:avLst/>
            <a:gdLst/>
            <a:ahLst/>
            <a:cxnLst/>
            <a:rect l="l" t="t" r="r" b="b"/>
            <a:pathLst>
              <a:path w="2760081" h="2780301">
                <a:moveTo>
                  <a:pt x="0" y="0"/>
                </a:moveTo>
                <a:lnTo>
                  <a:pt x="2760081" y="0"/>
                </a:lnTo>
                <a:lnTo>
                  <a:pt x="2760081" y="2780301"/>
                </a:lnTo>
                <a:lnTo>
                  <a:pt x="0" y="2780301"/>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reeform 4"/>
          <p:cNvSpPr/>
          <p:nvPr/>
        </p:nvSpPr>
        <p:spPr>
          <a:xfrm rot="-5400000">
            <a:off x="214047" y="4978249"/>
            <a:ext cx="1734718" cy="1747427"/>
          </a:xfrm>
          <a:custGeom>
            <a:avLst/>
            <a:gdLst/>
            <a:ahLst/>
            <a:cxnLst/>
            <a:rect l="l" t="t" r="r" b="b"/>
            <a:pathLst>
              <a:path w="2602077" h="2621140">
                <a:moveTo>
                  <a:pt x="0" y="0"/>
                </a:moveTo>
                <a:lnTo>
                  <a:pt x="2602077" y="0"/>
                </a:lnTo>
                <a:lnTo>
                  <a:pt x="2602077" y="2621140"/>
                </a:lnTo>
                <a:lnTo>
                  <a:pt x="0" y="2621140"/>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A25C4D03-1770-70F6-1A5C-35E7BBD989A6}"/>
              </a:ext>
            </a:extLst>
          </p:cNvPr>
          <p:cNvPicPr>
            <a:picLocks noChangeAspect="1"/>
          </p:cNvPicPr>
          <p:nvPr/>
        </p:nvPicPr>
        <p:blipFill>
          <a:blip r:embed="rId3"/>
          <a:stretch>
            <a:fillRect/>
          </a:stretch>
        </p:blipFill>
        <p:spPr>
          <a:xfrm>
            <a:off x="0" y="-32020"/>
            <a:ext cx="12192000" cy="6751342"/>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9F408F-40A9-8C04-579E-3F645B1AA63C}"/>
            </a:ext>
          </a:extLst>
        </p:cNvPr>
        <p:cNvGrpSpPr/>
        <p:nvPr/>
      </p:nvGrpSpPr>
      <p:grpSpPr>
        <a:xfrm>
          <a:off x="0" y="0"/>
          <a:ext cx="0" cy="0"/>
          <a:chOff x="0" y="0"/>
          <a:chExt cx="0" cy="0"/>
        </a:xfrm>
      </p:grpSpPr>
      <p:pic>
        <p:nvPicPr>
          <p:cNvPr id="15" name="Picture 14">
            <a:extLst>
              <a:ext uri="{FF2B5EF4-FFF2-40B4-BE49-F238E27FC236}">
                <a16:creationId xmlns:a16="http://schemas.microsoft.com/office/drawing/2014/main" id="{2E2B2623-EB0E-27C0-0220-D05B6297E93C}"/>
              </a:ext>
            </a:extLst>
          </p:cNvPr>
          <p:cNvPicPr>
            <a:picLocks noChangeAspect="1"/>
          </p:cNvPicPr>
          <p:nvPr/>
        </p:nvPicPr>
        <p:blipFill>
          <a:blip r:embed="rId2">
            <a:alphaModFix amt="35000"/>
          </a:blip>
          <a:stretch>
            <a:fillRect/>
          </a:stretch>
        </p:blipFill>
        <p:spPr>
          <a:xfrm>
            <a:off x="4892656" y="516507"/>
            <a:ext cx="6273124" cy="6273124"/>
          </a:xfrm>
          <a:prstGeom prst="rect">
            <a:avLst/>
          </a:prstGeom>
        </p:spPr>
      </p:pic>
      <p:sp>
        <p:nvSpPr>
          <p:cNvPr id="9" name="Rectangle: Rounded Corners 8">
            <a:extLst>
              <a:ext uri="{FF2B5EF4-FFF2-40B4-BE49-F238E27FC236}">
                <a16:creationId xmlns:a16="http://schemas.microsoft.com/office/drawing/2014/main" id="{1A0ED652-CC2C-3858-7EF6-F37C94B359B3}"/>
              </a:ext>
            </a:extLst>
          </p:cNvPr>
          <p:cNvSpPr/>
          <p:nvPr/>
        </p:nvSpPr>
        <p:spPr>
          <a:xfrm>
            <a:off x="1026221" y="292438"/>
            <a:ext cx="11025146" cy="6497193"/>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lnSpc>
                <a:spcPts val="3120"/>
              </a:lnSpc>
            </a:pPr>
            <a:r>
              <a:rPr lang="en-US" sz="2400" dirty="0">
                <a:solidFill>
                  <a:srgbClr val="505050"/>
                </a:solidFill>
                <a:latin typeface="Poppins"/>
                <a:ea typeface="Poppins"/>
                <a:cs typeface="Poppins"/>
                <a:sym typeface="Poppins"/>
              </a:rPr>
              <a:t>The disciples are disillusioned and disappointed. Their hopes and dreams have come to nothing. We don’t know why they didn’t </a:t>
            </a:r>
            <a:r>
              <a:rPr lang="en-US" sz="2400" dirty="0" err="1">
                <a:solidFill>
                  <a:srgbClr val="505050"/>
                </a:solidFill>
                <a:latin typeface="Poppins"/>
                <a:ea typeface="Poppins"/>
                <a:cs typeface="Poppins"/>
                <a:sym typeface="Poppins"/>
              </a:rPr>
              <a:t>recognise</a:t>
            </a:r>
            <a:r>
              <a:rPr lang="en-US" sz="2400" dirty="0">
                <a:solidFill>
                  <a:srgbClr val="505050"/>
                </a:solidFill>
                <a:latin typeface="Poppins"/>
                <a:ea typeface="Poppins"/>
                <a:cs typeface="Poppins"/>
                <a:sym typeface="Poppins"/>
              </a:rPr>
              <a:t> Jesus. As they walk, Jesus asks them to talk to him, to explain their thinking. He is interested in their take on what has happened and listens before helping to give them a better understanding of his mission. </a:t>
            </a:r>
          </a:p>
          <a:p>
            <a:pPr algn="ctr">
              <a:lnSpc>
                <a:spcPts val="3120"/>
              </a:lnSpc>
            </a:pPr>
            <a:endParaRPr lang="en-US" sz="2400" dirty="0">
              <a:solidFill>
                <a:srgbClr val="505050"/>
              </a:solidFill>
              <a:latin typeface="Poppins"/>
              <a:ea typeface="Poppins"/>
              <a:cs typeface="Poppins"/>
              <a:sym typeface="Poppins"/>
            </a:endParaRPr>
          </a:p>
          <a:p>
            <a:pPr algn="ctr">
              <a:lnSpc>
                <a:spcPts val="3120"/>
              </a:lnSpc>
            </a:pPr>
            <a:r>
              <a:rPr lang="en-US" sz="2400" dirty="0">
                <a:solidFill>
                  <a:srgbClr val="505050"/>
                </a:solidFill>
                <a:latin typeface="Poppins"/>
                <a:ea typeface="Poppins"/>
                <a:cs typeface="Poppins"/>
                <a:sym typeface="Poppins"/>
              </a:rPr>
              <a:t>As soon as he blesses and breaks the bread, they know who Jesus is. Am I welcoming to others? Am I open to </a:t>
            </a:r>
            <a:r>
              <a:rPr lang="en-US" sz="2400" dirty="0" err="1">
                <a:solidFill>
                  <a:srgbClr val="505050"/>
                </a:solidFill>
                <a:latin typeface="Poppins"/>
                <a:ea typeface="Poppins"/>
                <a:cs typeface="Poppins"/>
                <a:sym typeface="Poppins"/>
              </a:rPr>
              <a:t>recognising</a:t>
            </a:r>
            <a:r>
              <a:rPr lang="en-US" sz="2400" dirty="0">
                <a:solidFill>
                  <a:srgbClr val="505050"/>
                </a:solidFill>
                <a:latin typeface="Poppins"/>
                <a:ea typeface="Poppins"/>
                <a:cs typeface="Poppins"/>
                <a:sym typeface="Poppins"/>
              </a:rPr>
              <a:t> Jesus in unexpected places and unexpected people? Do I </a:t>
            </a:r>
            <a:r>
              <a:rPr lang="en-US" sz="2400" dirty="0" err="1">
                <a:solidFill>
                  <a:srgbClr val="505050"/>
                </a:solidFill>
                <a:latin typeface="Poppins"/>
                <a:ea typeface="Poppins"/>
                <a:cs typeface="Poppins"/>
                <a:sym typeface="Poppins"/>
              </a:rPr>
              <a:t>recognise</a:t>
            </a:r>
            <a:r>
              <a:rPr lang="en-US" sz="2400" dirty="0">
                <a:solidFill>
                  <a:srgbClr val="505050"/>
                </a:solidFill>
                <a:latin typeface="Poppins"/>
                <a:ea typeface="Poppins"/>
                <a:cs typeface="Poppins"/>
                <a:sym typeface="Poppins"/>
              </a:rPr>
              <a:t> Jesus is present in the bread and wine of Holy Communion?</a:t>
            </a:r>
          </a:p>
          <a:p>
            <a:pPr algn="ctr">
              <a:lnSpc>
                <a:spcPts val="3120"/>
              </a:lnSpc>
            </a:pPr>
            <a:endParaRPr lang="en-US" sz="2400" dirty="0">
              <a:solidFill>
                <a:srgbClr val="505050"/>
              </a:solidFill>
              <a:latin typeface="Poppins"/>
              <a:ea typeface="Poppins"/>
              <a:cs typeface="Poppins"/>
              <a:sym typeface="Poppins"/>
            </a:endParaRPr>
          </a:p>
          <a:p>
            <a:pPr algn="ctr">
              <a:lnSpc>
                <a:spcPts val="3120"/>
              </a:lnSpc>
            </a:pPr>
            <a:r>
              <a:rPr lang="en-US" sz="2400" dirty="0">
                <a:solidFill>
                  <a:srgbClr val="505050"/>
                </a:solidFill>
                <a:latin typeface="Poppins"/>
                <a:ea typeface="Poppins"/>
                <a:cs typeface="Poppins"/>
                <a:sym typeface="Poppins"/>
              </a:rPr>
              <a:t>. Do we feel happy and excited, knowing that we never need to be alone, that God is with us? How do we share our joy with others? God accompanies us on our journey, how will we accompany others? </a:t>
            </a:r>
          </a:p>
        </p:txBody>
      </p:sp>
      <p:pic>
        <p:nvPicPr>
          <p:cNvPr id="8" name="Picture 7">
            <a:extLst>
              <a:ext uri="{FF2B5EF4-FFF2-40B4-BE49-F238E27FC236}">
                <a16:creationId xmlns:a16="http://schemas.microsoft.com/office/drawing/2014/main" id="{8E9E6615-FF81-6BF2-B905-03A75A65C05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40634" y="461587"/>
            <a:ext cx="1360672" cy="1360672"/>
          </a:xfrm>
          <a:prstGeom prst="rect">
            <a:avLst/>
          </a:prstGeom>
        </p:spPr>
      </p:pic>
    </p:spTree>
    <p:extLst>
      <p:ext uri="{BB962C8B-B14F-4D97-AF65-F5344CB8AC3E}">
        <p14:creationId xmlns:p14="http://schemas.microsoft.com/office/powerpoint/2010/main" val="37009109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93EC0F-AE78-A567-CBAD-3870A04B039D}"/>
            </a:ext>
          </a:extLst>
        </p:cNvPr>
        <p:cNvGrpSpPr/>
        <p:nvPr/>
      </p:nvGrpSpPr>
      <p:grpSpPr>
        <a:xfrm>
          <a:off x="0" y="0"/>
          <a:ext cx="0" cy="0"/>
          <a:chOff x="0" y="0"/>
          <a:chExt cx="0" cy="0"/>
        </a:xfrm>
      </p:grpSpPr>
      <p:pic>
        <p:nvPicPr>
          <p:cNvPr id="15" name="Picture 14">
            <a:extLst>
              <a:ext uri="{FF2B5EF4-FFF2-40B4-BE49-F238E27FC236}">
                <a16:creationId xmlns:a16="http://schemas.microsoft.com/office/drawing/2014/main" id="{18EF2039-68B4-5A7C-372A-37743DC927EE}"/>
              </a:ext>
            </a:extLst>
          </p:cNvPr>
          <p:cNvPicPr>
            <a:picLocks noChangeAspect="1"/>
          </p:cNvPicPr>
          <p:nvPr/>
        </p:nvPicPr>
        <p:blipFill>
          <a:blip r:embed="rId2">
            <a:alphaModFix amt="35000"/>
          </a:blip>
          <a:stretch>
            <a:fillRect/>
          </a:stretch>
        </p:blipFill>
        <p:spPr>
          <a:xfrm>
            <a:off x="4892656" y="516507"/>
            <a:ext cx="6273124" cy="6273124"/>
          </a:xfrm>
          <a:prstGeom prst="rect">
            <a:avLst/>
          </a:prstGeom>
        </p:spPr>
      </p:pic>
      <p:pic>
        <p:nvPicPr>
          <p:cNvPr id="2" name="Picture 1" descr="A group of people running&#10;&#10;Description automatically generated">
            <a:extLst>
              <a:ext uri="{FF2B5EF4-FFF2-40B4-BE49-F238E27FC236}">
                <a16:creationId xmlns:a16="http://schemas.microsoft.com/office/drawing/2014/main" id="{1ADC709C-1867-CAF9-DF05-FAEB18EDAE2E}"/>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89719" y="933799"/>
            <a:ext cx="1418820" cy="1418820"/>
          </a:xfrm>
          <a:prstGeom prst="rect">
            <a:avLst/>
          </a:prstGeom>
        </p:spPr>
      </p:pic>
      <p:grpSp>
        <p:nvGrpSpPr>
          <p:cNvPr id="3" name="Group 6">
            <a:extLst>
              <a:ext uri="{FF2B5EF4-FFF2-40B4-BE49-F238E27FC236}">
                <a16:creationId xmlns:a16="http://schemas.microsoft.com/office/drawing/2014/main" id="{7D954DD3-1CA8-B442-548C-6D3CE9D74421}"/>
              </a:ext>
            </a:extLst>
          </p:cNvPr>
          <p:cNvGrpSpPr/>
          <p:nvPr/>
        </p:nvGrpSpPr>
        <p:grpSpPr>
          <a:xfrm>
            <a:off x="1808539" y="985947"/>
            <a:ext cx="10212266" cy="5872053"/>
            <a:chOff x="0" y="0"/>
            <a:chExt cx="1130159" cy="649841"/>
          </a:xfrm>
        </p:grpSpPr>
        <p:sp>
          <p:nvSpPr>
            <p:cNvPr id="4" name="Freeform 7">
              <a:extLst>
                <a:ext uri="{FF2B5EF4-FFF2-40B4-BE49-F238E27FC236}">
                  <a16:creationId xmlns:a16="http://schemas.microsoft.com/office/drawing/2014/main" id="{D44F8539-947F-1EDE-C826-A6182D303004}"/>
                </a:ext>
              </a:extLst>
            </p:cNvPr>
            <p:cNvSpPr/>
            <p:nvPr/>
          </p:nvSpPr>
          <p:spPr>
            <a:xfrm>
              <a:off x="0" y="0"/>
              <a:ext cx="1130159" cy="649841"/>
            </a:xfrm>
            <a:custGeom>
              <a:avLst/>
              <a:gdLst/>
              <a:ahLst/>
              <a:cxnLst/>
              <a:rect l="l" t="t" r="r" b="b"/>
              <a:pathLst>
                <a:path w="1130159" h="649841">
                  <a:moveTo>
                    <a:pt x="14807" y="0"/>
                  </a:moveTo>
                  <a:lnTo>
                    <a:pt x="1115352" y="0"/>
                  </a:lnTo>
                  <a:cubicBezTo>
                    <a:pt x="1123529" y="0"/>
                    <a:pt x="1130159" y="6629"/>
                    <a:pt x="1130159" y="14807"/>
                  </a:cubicBezTo>
                  <a:lnTo>
                    <a:pt x="1130159" y="635035"/>
                  </a:lnTo>
                  <a:cubicBezTo>
                    <a:pt x="1130159" y="643212"/>
                    <a:pt x="1123529" y="649841"/>
                    <a:pt x="1115352" y="649841"/>
                  </a:cubicBezTo>
                  <a:lnTo>
                    <a:pt x="14807" y="649841"/>
                  </a:lnTo>
                  <a:cubicBezTo>
                    <a:pt x="6629" y="649841"/>
                    <a:pt x="0" y="643212"/>
                    <a:pt x="0" y="635035"/>
                  </a:cubicBezTo>
                  <a:lnTo>
                    <a:pt x="0" y="14807"/>
                  </a:lnTo>
                  <a:cubicBezTo>
                    <a:pt x="0" y="6629"/>
                    <a:pt x="6629" y="0"/>
                    <a:pt x="14807" y="0"/>
                  </a:cubicBezTo>
                  <a:close/>
                </a:path>
              </a:pathLst>
            </a:custGeom>
            <a:solidFill>
              <a:srgbClr val="ECD433"/>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extBox 8">
              <a:extLst>
                <a:ext uri="{FF2B5EF4-FFF2-40B4-BE49-F238E27FC236}">
                  <a16:creationId xmlns:a16="http://schemas.microsoft.com/office/drawing/2014/main" id="{8C001CE7-510A-9EFC-8E33-9137FA260759}"/>
                </a:ext>
              </a:extLst>
            </p:cNvPr>
            <p:cNvSpPr txBox="1"/>
            <p:nvPr/>
          </p:nvSpPr>
          <p:spPr>
            <a:xfrm>
              <a:off x="0" y="-38100"/>
              <a:ext cx="1130159" cy="687941"/>
            </a:xfrm>
            <a:prstGeom prst="rect">
              <a:avLst/>
            </a:prstGeom>
          </p:spPr>
          <p:txBody>
            <a:bodyPr lIns="50800" tIns="50800" rIns="50800" bIns="50800" rtlCol="0" anchor="ctr"/>
            <a:lstStyle/>
            <a:p>
              <a:pPr marL="0" marR="0" lvl="0" indent="0" algn="ctr" defTabSz="914400" rtl="0" eaLnBrk="1" fontAlgn="auto" latinLnBrk="0" hangingPunct="1">
                <a:lnSpc>
                  <a:spcPts val="28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9" name="TextBox 8">
            <a:extLst>
              <a:ext uri="{FF2B5EF4-FFF2-40B4-BE49-F238E27FC236}">
                <a16:creationId xmlns:a16="http://schemas.microsoft.com/office/drawing/2014/main" id="{DD282AD2-4FE4-F030-EFA6-15D69EFEEDFB}"/>
              </a:ext>
            </a:extLst>
          </p:cNvPr>
          <p:cNvSpPr txBox="1"/>
          <p:nvPr/>
        </p:nvSpPr>
        <p:spPr>
          <a:xfrm>
            <a:off x="2144730" y="1290483"/>
            <a:ext cx="9249310" cy="5262979"/>
          </a:xfrm>
          <a:prstGeom prst="rect">
            <a:avLst/>
          </a:prstGeom>
          <a:noFill/>
        </p:spPr>
        <p:txBody>
          <a:bodyPr wrap="square">
            <a:spAutoFit/>
          </a:bodyPr>
          <a:lstStyle/>
          <a:p>
            <a:r>
              <a:rPr lang="en-GB" sz="2800" dirty="0"/>
              <a:t>God of all journeys,</a:t>
            </a:r>
          </a:p>
          <a:p>
            <a:r>
              <a:rPr lang="en-GB" sz="2800" dirty="0"/>
              <a:t>you meet us on the road when our hearts are heavy and our hopes are uncertain.</a:t>
            </a:r>
          </a:p>
          <a:p>
            <a:r>
              <a:rPr lang="en-GB" sz="2800" dirty="0"/>
              <a:t>In Jesus, you show us compassion, understanding, and the gift of presence.</a:t>
            </a:r>
          </a:p>
          <a:p>
            <a:r>
              <a:rPr lang="en-GB" sz="2800" dirty="0"/>
              <a:t>Open our hearts to wisdom and truth,</a:t>
            </a:r>
          </a:p>
          <a:p>
            <a:r>
              <a:rPr lang="en-GB" sz="2800" dirty="0"/>
              <a:t>stir within us a deep longing for justice, peace, and hope,</a:t>
            </a:r>
          </a:p>
          <a:p>
            <a:r>
              <a:rPr lang="en-GB" sz="2800" dirty="0"/>
              <a:t>and help us recognize the sacred moments that transform our lives.</a:t>
            </a:r>
          </a:p>
          <a:p>
            <a:r>
              <a:rPr lang="en-GB" sz="2800" dirty="0"/>
              <a:t>Strengthen us to walk forward with renewed purpose, serving one another with love and courage.</a:t>
            </a:r>
          </a:p>
          <a:p>
            <a:r>
              <a:rPr lang="en-GB" sz="2800" dirty="0"/>
              <a:t>Amen.</a:t>
            </a:r>
          </a:p>
        </p:txBody>
      </p:sp>
    </p:spTree>
    <p:extLst>
      <p:ext uri="{BB962C8B-B14F-4D97-AF65-F5344CB8AC3E}">
        <p14:creationId xmlns:p14="http://schemas.microsoft.com/office/powerpoint/2010/main" val="40344404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hands holding each other&#10;&#10;Description automatically generated">
            <a:extLst>
              <a:ext uri="{FF2B5EF4-FFF2-40B4-BE49-F238E27FC236}">
                <a16:creationId xmlns:a16="http://schemas.microsoft.com/office/drawing/2014/main" id="{A62783CF-45B4-5950-13F5-C70760DE491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232560" y="143795"/>
            <a:ext cx="1800000" cy="1800000"/>
          </a:xfrm>
          <a:prstGeom prst="rect">
            <a:avLst/>
          </a:prstGeom>
        </p:spPr>
      </p:pic>
      <p:pic>
        <p:nvPicPr>
          <p:cNvPr id="15" name="Picture 14">
            <a:extLst>
              <a:ext uri="{FF2B5EF4-FFF2-40B4-BE49-F238E27FC236}">
                <a16:creationId xmlns:a16="http://schemas.microsoft.com/office/drawing/2014/main" id="{F856016C-228B-9FD8-C1F3-D4400046DB48}"/>
              </a:ext>
            </a:extLst>
          </p:cNvPr>
          <p:cNvPicPr>
            <a:picLocks noChangeAspect="1"/>
          </p:cNvPicPr>
          <p:nvPr/>
        </p:nvPicPr>
        <p:blipFill>
          <a:blip r:embed="rId3" cstate="email">
            <a:alphaModFix amt="35000"/>
            <a:extLst>
              <a:ext uri="{28A0092B-C50C-407E-A947-70E740481C1C}">
                <a14:useLocalDpi xmlns:a14="http://schemas.microsoft.com/office/drawing/2010/main"/>
              </a:ext>
            </a:extLst>
          </a:blip>
          <a:stretch>
            <a:fillRect/>
          </a:stretch>
        </p:blipFill>
        <p:spPr>
          <a:xfrm>
            <a:off x="4982662" y="274326"/>
            <a:ext cx="6273124" cy="6273124"/>
          </a:xfrm>
          <a:prstGeom prst="rect">
            <a:avLst/>
          </a:prstGeom>
        </p:spPr>
      </p:pic>
      <p:sp>
        <p:nvSpPr>
          <p:cNvPr id="12" name="Rectangle: Rounded Corners 11">
            <a:extLst>
              <a:ext uri="{FF2B5EF4-FFF2-40B4-BE49-F238E27FC236}">
                <a16:creationId xmlns:a16="http://schemas.microsoft.com/office/drawing/2014/main" id="{63177879-2122-8F49-801F-54475CA65B4E}"/>
              </a:ext>
            </a:extLst>
          </p:cNvPr>
          <p:cNvSpPr/>
          <p:nvPr/>
        </p:nvSpPr>
        <p:spPr>
          <a:xfrm>
            <a:off x="1802921" y="550132"/>
            <a:ext cx="8011664" cy="1048376"/>
          </a:xfrm>
          <a:prstGeom prst="roundRect">
            <a:avLst/>
          </a:prstGeom>
          <a:solidFill>
            <a:srgbClr val="FFFFFF">
              <a:alpha val="80000"/>
            </a:srgbClr>
          </a:solidFill>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94580"/>
                </a:solidFill>
                <a:effectLst/>
                <a:uLnTx/>
                <a:uFillTx/>
                <a:latin typeface="Arial" panose="020B0604020202020204" pitchFamily="34" charset="0"/>
                <a:ea typeface="+mn-ea"/>
                <a:cs typeface="Arial" panose="020B0604020202020204" pitchFamily="34" charset="0"/>
              </a:rPr>
              <a:t>In the Name of the Father, the Son and the Holy Spirit</a:t>
            </a:r>
          </a:p>
        </p:txBody>
      </p:sp>
      <p:pic>
        <p:nvPicPr>
          <p:cNvPr id="1028" name="Picture 4" descr="220+ September Number 7 Calendar Day Stock Photos, Pictures &amp; Royalty-Free  Images - iStock">
            <a:extLst>
              <a:ext uri="{FF2B5EF4-FFF2-40B4-BE49-F238E27FC236}">
                <a16:creationId xmlns:a16="http://schemas.microsoft.com/office/drawing/2014/main" id="{CCA37E73-8370-92C8-90BB-DF48653D248C}"/>
              </a:ext>
            </a:extLst>
          </p:cNvPr>
          <p:cNvPicPr>
            <a:picLocks noChangeAspect="1" noChangeArrowheads="1"/>
          </p:cNvPicPr>
          <p:nvPr/>
        </p:nvPicPr>
        <p:blipFill>
          <a:blip r:embed="rId4" cstate="email">
            <a:clrChange>
              <a:clrFrom>
                <a:srgbClr val="9AD4E8"/>
              </a:clrFrom>
              <a:clrTo>
                <a:srgbClr val="9AD4E8">
                  <a:alpha val="0"/>
                </a:srgbClr>
              </a:clrTo>
            </a:clrChange>
            <a:extLst>
              <a:ext uri="{28A0092B-C50C-407E-A947-70E740481C1C}">
                <a14:useLocalDpi xmlns:a14="http://schemas.microsoft.com/office/drawing/2010/main"/>
              </a:ext>
            </a:extLst>
          </a:blip>
          <a:srcRect/>
          <a:stretch>
            <a:fillRect/>
          </a:stretch>
        </p:blipFill>
        <p:spPr bwMode="auto">
          <a:xfrm>
            <a:off x="-207758" y="-353730"/>
            <a:ext cx="1882589" cy="1882589"/>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A8792FAF-2613-E015-D5A0-BDB277531DE9}"/>
              </a:ext>
            </a:extLst>
          </p:cNvPr>
          <p:cNvSpPr/>
          <p:nvPr/>
        </p:nvSpPr>
        <p:spPr>
          <a:xfrm>
            <a:off x="390242" y="498578"/>
            <a:ext cx="692139" cy="545217"/>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black"/>
                </a:solidFill>
                <a:effectLst/>
                <a:uLnTx/>
                <a:uFillTx/>
                <a:latin typeface="Calibri" panose="020F0502020204030204"/>
                <a:ea typeface="+mn-ea"/>
                <a:cs typeface="+mn-cs"/>
              </a:rPr>
              <a:t>20</a:t>
            </a:r>
          </a:p>
        </p:txBody>
      </p:sp>
      <p:sp>
        <p:nvSpPr>
          <p:cNvPr id="2" name="Rectangle 1">
            <a:extLst>
              <a:ext uri="{FF2B5EF4-FFF2-40B4-BE49-F238E27FC236}">
                <a16:creationId xmlns:a16="http://schemas.microsoft.com/office/drawing/2014/main" id="{DE508E0E-A151-4E28-E315-5CF998EA402C}"/>
              </a:ext>
            </a:extLst>
          </p:cNvPr>
          <p:cNvSpPr/>
          <p:nvPr/>
        </p:nvSpPr>
        <p:spPr>
          <a:xfrm>
            <a:off x="295961" y="229501"/>
            <a:ext cx="886874" cy="224252"/>
          </a:xfrm>
          <a:prstGeom prst="rect">
            <a:avLst/>
          </a:prstGeom>
          <a:solidFill>
            <a:srgbClr val="ED41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alibri" panose="020F0502020204030204"/>
                <a:ea typeface="+mn-ea"/>
                <a:cs typeface="+mn-cs"/>
              </a:rPr>
              <a:t>April</a:t>
            </a:r>
          </a:p>
        </p:txBody>
      </p:sp>
      <p:sp>
        <p:nvSpPr>
          <p:cNvPr id="6" name="Rectangle: Rounded Corners 5">
            <a:extLst>
              <a:ext uri="{FF2B5EF4-FFF2-40B4-BE49-F238E27FC236}">
                <a16:creationId xmlns:a16="http://schemas.microsoft.com/office/drawing/2014/main" id="{010DBCE6-429E-3D1A-0B2E-3DADB2788F65}"/>
              </a:ext>
            </a:extLst>
          </p:cNvPr>
          <p:cNvSpPr/>
          <p:nvPr/>
        </p:nvSpPr>
        <p:spPr>
          <a:xfrm>
            <a:off x="1818461" y="1804665"/>
            <a:ext cx="5687568" cy="1423167"/>
          </a:xfrm>
          <a:prstGeom prst="roundRect">
            <a:avLst/>
          </a:prstGeom>
          <a:solidFill>
            <a:srgbClr val="FFFFFF">
              <a:alpha val="80000"/>
            </a:srgbClr>
          </a:solidFill>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94580"/>
                </a:solidFill>
                <a:effectLst/>
                <a:uLnTx/>
                <a:uFillTx/>
                <a:latin typeface="Arial" panose="020B0604020202020204" pitchFamily="34" charset="0"/>
                <a:ea typeface="+mn-ea"/>
                <a:cs typeface="Arial" panose="020B0604020202020204" pitchFamily="34" charset="0"/>
              </a:rPr>
              <a:t>This week we focus on the theme of accompaniment</a:t>
            </a:r>
          </a:p>
        </p:txBody>
      </p:sp>
      <p:pic>
        <p:nvPicPr>
          <p:cNvPr id="1026" name="Picture 2" descr="Emmaus and the Eucharist - Abiding In Love and Truth">
            <a:extLst>
              <a:ext uri="{FF2B5EF4-FFF2-40B4-BE49-F238E27FC236}">
                <a16:creationId xmlns:a16="http://schemas.microsoft.com/office/drawing/2014/main" id="{2605A043-74C7-5B82-3C90-9F405D503B3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15441" y="2074326"/>
            <a:ext cx="3350582" cy="431396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white circle with a black and white circle with a black and white circle with a black and white circle with a black and white circle with a black and white circle with a black and white circle&#10;&#10;Description automatically generated">
            <a:extLst>
              <a:ext uri="{FF2B5EF4-FFF2-40B4-BE49-F238E27FC236}">
                <a16:creationId xmlns:a16="http://schemas.microsoft.com/office/drawing/2014/main" id="{B698D620-749B-FEA9-C0E6-6C9451F3E547}"/>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96278" y="2881670"/>
            <a:ext cx="1578559" cy="1578559"/>
          </a:xfrm>
          <a:prstGeom prst="rect">
            <a:avLst/>
          </a:prstGeom>
        </p:spPr>
      </p:pic>
      <p:sp>
        <p:nvSpPr>
          <p:cNvPr id="7" name="Rectangle: Rounded Corners 6">
            <a:extLst>
              <a:ext uri="{FF2B5EF4-FFF2-40B4-BE49-F238E27FC236}">
                <a16:creationId xmlns:a16="http://schemas.microsoft.com/office/drawing/2014/main" id="{3CA76A6D-DCE1-8951-C8F5-D3475A509007}"/>
              </a:ext>
            </a:extLst>
          </p:cNvPr>
          <p:cNvSpPr/>
          <p:nvPr/>
        </p:nvSpPr>
        <p:spPr>
          <a:xfrm>
            <a:off x="1818461" y="3639494"/>
            <a:ext cx="5687568" cy="2944180"/>
          </a:xfrm>
          <a:prstGeom prst="roundRect">
            <a:avLst/>
          </a:prstGeom>
          <a:solidFill>
            <a:srgbClr val="FFFFFF">
              <a:alpha val="80000"/>
            </a:srgbClr>
          </a:solidFill>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7C3E"/>
                </a:solidFill>
                <a:effectLst/>
                <a:uLnTx/>
                <a:uFillTx/>
                <a:latin typeface="Arial" panose="020B0604020202020204" pitchFamily="34" charset="0"/>
                <a:ea typeface="+mn-ea"/>
                <a:cs typeface="Arial" panose="020B0604020202020204" pitchFamily="34" charset="0"/>
              </a:rPr>
              <a:t>If we say that we have fellowship with him while we are walking in darkness, we lie and do not do what is true; but if we walk in the light as he himself is in the light, we have fellowship with one another.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srgbClr val="007C3E"/>
                </a:solidFill>
                <a:effectLst/>
                <a:uLnTx/>
                <a:uFillTx/>
                <a:latin typeface="Arial" panose="020B0604020202020204" pitchFamily="34" charset="0"/>
                <a:ea typeface="+mn-ea"/>
                <a:cs typeface="Arial" panose="020B0604020202020204" pitchFamily="34" charset="0"/>
              </a:rPr>
              <a:t>1 John 1:7</a:t>
            </a:r>
            <a:endParaRPr kumimoji="0" lang="en-GB" sz="2400" b="1" i="1" u="none" strike="noStrike" kern="1200" cap="none" spc="0" normalizeH="0" baseline="0" noProof="0" dirty="0">
              <a:ln>
                <a:noFill/>
              </a:ln>
              <a:solidFill>
                <a:srgbClr val="007C3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1822341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F856016C-228B-9FD8-C1F3-D4400046DB48}"/>
              </a:ext>
            </a:extLst>
          </p:cNvPr>
          <p:cNvPicPr>
            <a:picLocks noChangeAspect="1"/>
          </p:cNvPicPr>
          <p:nvPr/>
        </p:nvPicPr>
        <p:blipFill>
          <a:blip r:embed="rId2" cstate="email">
            <a:alphaModFix amt="35000"/>
            <a:extLst>
              <a:ext uri="{28A0092B-C50C-407E-A947-70E740481C1C}">
                <a14:useLocalDpi xmlns:a14="http://schemas.microsoft.com/office/drawing/2010/main"/>
              </a:ext>
            </a:extLst>
          </a:blip>
          <a:stretch>
            <a:fillRect/>
          </a:stretch>
        </p:blipFill>
        <p:spPr>
          <a:xfrm>
            <a:off x="4982662" y="274326"/>
            <a:ext cx="6273124" cy="6273124"/>
          </a:xfrm>
          <a:prstGeom prst="rect">
            <a:avLst/>
          </a:prstGeom>
        </p:spPr>
      </p:pic>
      <p:sp>
        <p:nvSpPr>
          <p:cNvPr id="5" name="Rectangle: Rounded Corners 4">
            <a:extLst>
              <a:ext uri="{FF2B5EF4-FFF2-40B4-BE49-F238E27FC236}">
                <a16:creationId xmlns:a16="http://schemas.microsoft.com/office/drawing/2014/main" id="{7B1CF534-80E4-EBCD-36C9-7DC276E0D123}"/>
              </a:ext>
            </a:extLst>
          </p:cNvPr>
          <p:cNvSpPr/>
          <p:nvPr/>
        </p:nvSpPr>
        <p:spPr>
          <a:xfrm>
            <a:off x="2878160" y="4740092"/>
            <a:ext cx="8509755" cy="1459540"/>
          </a:xfrm>
          <a:prstGeom prst="roundRect">
            <a:avLst/>
          </a:prstGeom>
          <a:solidFill>
            <a:srgbClr val="FFFFFF">
              <a:alpha val="80000"/>
            </a:srgbClr>
          </a:solidFill>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7030A0"/>
                </a:solidFill>
                <a:effectLst/>
                <a:uLnTx/>
                <a:uFillTx/>
                <a:latin typeface="Source Sans Pro" panose="020B0503030403020204" pitchFamily="34" charset="0"/>
                <a:ea typeface="+mn-ea"/>
                <a:cs typeface="Arial" panose="020B0604020202020204" pitchFamily="34" charset="0"/>
              </a:rPr>
              <a:t>How can we accompany each other this half term as a community of learners, believers and friends?</a:t>
            </a:r>
          </a:p>
        </p:txBody>
      </p:sp>
      <p:pic>
        <p:nvPicPr>
          <p:cNvPr id="9" name="Picture 8">
            <a:extLst>
              <a:ext uri="{FF2B5EF4-FFF2-40B4-BE49-F238E27FC236}">
                <a16:creationId xmlns:a16="http://schemas.microsoft.com/office/drawing/2014/main" id="{DA733B72-203C-4C99-6026-5B5D82692A1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78881" y="479899"/>
            <a:ext cx="1816478" cy="1816478"/>
          </a:xfrm>
          <a:prstGeom prst="rect">
            <a:avLst/>
          </a:prstGeom>
        </p:spPr>
      </p:pic>
      <p:pic>
        <p:nvPicPr>
          <p:cNvPr id="10" name="Picture 9" descr="A group of people running&#10;&#10;Description automatically generated">
            <a:extLst>
              <a:ext uri="{FF2B5EF4-FFF2-40B4-BE49-F238E27FC236}">
                <a16:creationId xmlns:a16="http://schemas.microsoft.com/office/drawing/2014/main" id="{E3E1501E-D519-0D25-BF0A-07A9A411FB1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42889" y="4561623"/>
            <a:ext cx="1816478" cy="1816478"/>
          </a:xfrm>
          <a:prstGeom prst="rect">
            <a:avLst/>
          </a:prstGeom>
        </p:spPr>
      </p:pic>
      <p:sp>
        <p:nvSpPr>
          <p:cNvPr id="11" name="Rectangle: Rounded Corners 10">
            <a:extLst>
              <a:ext uri="{FF2B5EF4-FFF2-40B4-BE49-F238E27FC236}">
                <a16:creationId xmlns:a16="http://schemas.microsoft.com/office/drawing/2014/main" id="{E3426F6D-39B9-33FD-7DD2-E576D31E0A33}"/>
              </a:ext>
            </a:extLst>
          </p:cNvPr>
          <p:cNvSpPr/>
          <p:nvPr/>
        </p:nvSpPr>
        <p:spPr>
          <a:xfrm>
            <a:off x="2777577" y="465408"/>
            <a:ext cx="8862735" cy="3749976"/>
          </a:xfrm>
          <a:prstGeom prst="roundRect">
            <a:avLst/>
          </a:prstGeom>
          <a:solidFill>
            <a:srgbClr val="FFFFFF">
              <a:alpha val="80000"/>
            </a:srgbClr>
          </a:solidFill>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srgbClr val="F67700"/>
                </a:solidFill>
                <a:effectLst/>
                <a:uLnTx/>
                <a:uFillTx/>
                <a:latin typeface="Arial" panose="020B0604020202020204" pitchFamily="34" charset="0"/>
                <a:ea typeface="+mn-ea"/>
                <a:cs typeface="Arial" panose="020B0604020202020204" pitchFamily="34" charset="0"/>
              </a:rPr>
              <a:t>Our School Prayer</a:t>
            </a:r>
            <a:endParaRPr kumimoji="0" lang="en-GB" sz="2400" b="1" i="1" u="none" strike="noStrike" kern="1200" cap="none" spc="0" normalizeH="0" baseline="0" noProof="0" dirty="0">
              <a:ln>
                <a:noFill/>
              </a:ln>
              <a:solidFill>
                <a:srgbClr val="F67700"/>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67700"/>
                </a:solidFill>
                <a:effectLst/>
                <a:uLnTx/>
                <a:uFillTx/>
                <a:latin typeface="Arial" panose="020B0604020202020204" pitchFamily="34" charset="0"/>
                <a:ea typeface="+mn-ea"/>
                <a:cs typeface="Arial" panose="020B0604020202020204" pitchFamily="34" charset="0"/>
              </a:rPr>
              <a:t>LORD, make me a better person, more considerate to others, more honest with myself, more faithful to you. Make me generous enough to want sincerely to do your will whatever it may be. Help me to find my true vocation in life, and grant that through it I may find happiness myself and bring happiness to others.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67700"/>
                </a:solidFill>
                <a:effectLst/>
                <a:uLnTx/>
                <a:uFillTx/>
                <a:latin typeface="Arial" panose="020B0604020202020204" pitchFamily="34" charset="0"/>
                <a:ea typeface="+mn-ea"/>
                <a:cs typeface="Arial" panose="020B0604020202020204" pitchFamily="34" charset="0"/>
              </a:rPr>
              <a:t>St Joseph – Pray for us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67700"/>
                </a:solidFill>
                <a:effectLst/>
                <a:uLnTx/>
                <a:uFillTx/>
                <a:latin typeface="Arial" panose="020B0604020202020204" pitchFamily="34" charset="0"/>
                <a:ea typeface="+mn-ea"/>
                <a:cs typeface="Arial" panose="020B0604020202020204" pitchFamily="34" charset="0"/>
              </a:rPr>
              <a:t>St Teresa – Pray for us</a:t>
            </a:r>
          </a:p>
        </p:txBody>
      </p:sp>
    </p:spTree>
    <p:extLst>
      <p:ext uri="{BB962C8B-B14F-4D97-AF65-F5344CB8AC3E}">
        <p14:creationId xmlns:p14="http://schemas.microsoft.com/office/powerpoint/2010/main" val="31210634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E80F2C-68E2-D2BE-7552-705690DABF68}"/>
            </a:ext>
          </a:extLst>
        </p:cNvPr>
        <p:cNvGrpSpPr/>
        <p:nvPr/>
      </p:nvGrpSpPr>
      <p:grpSpPr>
        <a:xfrm>
          <a:off x="0" y="0"/>
          <a:ext cx="0" cy="0"/>
          <a:chOff x="0" y="0"/>
          <a:chExt cx="0" cy="0"/>
        </a:xfrm>
      </p:grpSpPr>
      <p:pic>
        <p:nvPicPr>
          <p:cNvPr id="13" name="Picture 12" descr="A white circle with a black and white circle with a black and white circle with a black and white circle with a black and white circle with a black and white circle with a black and white circle&#10;&#10;Description automatically generated">
            <a:extLst>
              <a:ext uri="{FF2B5EF4-FFF2-40B4-BE49-F238E27FC236}">
                <a16:creationId xmlns:a16="http://schemas.microsoft.com/office/drawing/2014/main" id="{0BDF88E8-5CD1-DD1F-7340-80B5F3AA834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69050" y="3660746"/>
            <a:ext cx="1800000" cy="1800000"/>
          </a:xfrm>
          <a:prstGeom prst="rect">
            <a:avLst/>
          </a:prstGeom>
        </p:spPr>
      </p:pic>
      <p:pic>
        <p:nvPicPr>
          <p:cNvPr id="15" name="Picture 14">
            <a:extLst>
              <a:ext uri="{FF2B5EF4-FFF2-40B4-BE49-F238E27FC236}">
                <a16:creationId xmlns:a16="http://schemas.microsoft.com/office/drawing/2014/main" id="{6AF4FD92-4081-5EDD-9D74-C39D25807A64}"/>
              </a:ext>
            </a:extLst>
          </p:cNvPr>
          <p:cNvPicPr>
            <a:picLocks noChangeAspect="1"/>
          </p:cNvPicPr>
          <p:nvPr/>
        </p:nvPicPr>
        <p:blipFill>
          <a:blip r:embed="rId3" cstate="email">
            <a:alphaModFix amt="35000"/>
            <a:extLst>
              <a:ext uri="{28A0092B-C50C-407E-A947-70E740481C1C}">
                <a14:useLocalDpi xmlns:a14="http://schemas.microsoft.com/office/drawing/2010/main"/>
              </a:ext>
            </a:extLst>
          </a:blip>
          <a:stretch>
            <a:fillRect/>
          </a:stretch>
        </p:blipFill>
        <p:spPr>
          <a:xfrm>
            <a:off x="4982662" y="274326"/>
            <a:ext cx="6273124" cy="6273124"/>
          </a:xfrm>
          <a:prstGeom prst="rect">
            <a:avLst/>
          </a:prstGeom>
        </p:spPr>
      </p:pic>
      <p:sp>
        <p:nvSpPr>
          <p:cNvPr id="14" name="Rectangle: Rounded Corners 13">
            <a:extLst>
              <a:ext uri="{FF2B5EF4-FFF2-40B4-BE49-F238E27FC236}">
                <a16:creationId xmlns:a16="http://schemas.microsoft.com/office/drawing/2014/main" id="{452FFF5C-2471-F31B-1A75-607A700107FC}"/>
              </a:ext>
            </a:extLst>
          </p:cNvPr>
          <p:cNvSpPr/>
          <p:nvPr/>
        </p:nvSpPr>
        <p:spPr>
          <a:xfrm>
            <a:off x="2583427" y="3204260"/>
            <a:ext cx="8478209" cy="3379414"/>
          </a:xfrm>
          <a:prstGeom prst="roundRect">
            <a:avLst/>
          </a:prstGeom>
          <a:solidFill>
            <a:srgbClr val="FFFFFF">
              <a:alpha val="80000"/>
            </a:srgbClr>
          </a:solidFill>
        </p:spPr>
        <p:style>
          <a:lnRef idx="2">
            <a:schemeClr val="dk1"/>
          </a:lnRef>
          <a:fillRef idx="1">
            <a:schemeClr val="lt1"/>
          </a:fillRef>
          <a:effectRef idx="0">
            <a:schemeClr val="dk1"/>
          </a:effectRef>
          <a:fontRef idx="minor">
            <a:schemeClr val="dk1"/>
          </a:fontRef>
        </p:style>
        <p:txBody>
          <a:bodyPr rtlCol="0" anchor="ctr"/>
          <a:lstStyle/>
          <a:p>
            <a:pPr lvl="0" algn="ctr">
              <a:defRPr/>
            </a:pPr>
            <a:r>
              <a:rPr lang="en-GB" sz="3200" dirty="0">
                <a:solidFill>
                  <a:srgbClr val="007C3E"/>
                </a:solidFill>
                <a:latin typeface="Arial" panose="020B0604020202020204" pitchFamily="34" charset="0"/>
                <a:cs typeface="Arial" panose="020B0604020202020204" pitchFamily="34" charset="0"/>
              </a:rPr>
              <a:t>Two are better than one, because they have a good return for their </a:t>
            </a:r>
            <a:r>
              <a:rPr lang="en-GB" sz="3200" dirty="0" err="1">
                <a:solidFill>
                  <a:srgbClr val="007C3E"/>
                </a:solidFill>
                <a:latin typeface="Arial" panose="020B0604020202020204" pitchFamily="34" charset="0"/>
                <a:cs typeface="Arial" panose="020B0604020202020204" pitchFamily="34" charset="0"/>
              </a:rPr>
              <a:t>labor</a:t>
            </a:r>
            <a:r>
              <a:rPr lang="en-GB" sz="3200" dirty="0">
                <a:solidFill>
                  <a:srgbClr val="007C3E"/>
                </a:solidFill>
                <a:latin typeface="Arial" panose="020B0604020202020204" pitchFamily="34" charset="0"/>
                <a:cs typeface="Arial" panose="020B0604020202020204" pitchFamily="34" charset="0"/>
              </a:rPr>
              <a:t>: If either of them falls down, one can help the other up. But pity anyone who falls and has no one to help them up.</a:t>
            </a:r>
          </a:p>
          <a:p>
            <a:pPr lvl="0" algn="ctr">
              <a:defRPr/>
            </a:pPr>
            <a:r>
              <a:rPr lang="en-GB" sz="3200" b="1" i="1" dirty="0">
                <a:solidFill>
                  <a:srgbClr val="007C3E"/>
                </a:solidFill>
                <a:latin typeface="Arial" panose="020B0604020202020204" pitchFamily="34" charset="0"/>
                <a:cs typeface="Arial" panose="020B0604020202020204" pitchFamily="34" charset="0"/>
              </a:rPr>
              <a:t>Ecclesiastes 4:9-10</a:t>
            </a:r>
          </a:p>
        </p:txBody>
      </p:sp>
      <p:sp>
        <p:nvSpPr>
          <p:cNvPr id="12" name="Rectangle: Rounded Corners 11">
            <a:extLst>
              <a:ext uri="{FF2B5EF4-FFF2-40B4-BE49-F238E27FC236}">
                <a16:creationId xmlns:a16="http://schemas.microsoft.com/office/drawing/2014/main" id="{C67511F1-CAC0-5675-7F4C-4DE13A6D2936}"/>
              </a:ext>
            </a:extLst>
          </p:cNvPr>
          <p:cNvSpPr/>
          <p:nvPr/>
        </p:nvSpPr>
        <p:spPr>
          <a:xfrm>
            <a:off x="2583427" y="1593368"/>
            <a:ext cx="8478209" cy="1048376"/>
          </a:xfrm>
          <a:prstGeom prst="roundRect">
            <a:avLst/>
          </a:prstGeom>
          <a:solidFill>
            <a:srgbClr val="FFFFFF">
              <a:alpha val="80000"/>
            </a:srgbClr>
          </a:solidFill>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94580"/>
                </a:solidFill>
                <a:effectLst/>
                <a:uLnTx/>
                <a:uFillTx/>
                <a:latin typeface="Arial" panose="020B0604020202020204" pitchFamily="34" charset="0"/>
                <a:ea typeface="+mn-ea"/>
                <a:cs typeface="Arial" panose="020B0604020202020204" pitchFamily="34" charset="0"/>
              </a:rPr>
              <a:t>In the name of the Father, Son and Holy Spirit</a:t>
            </a:r>
          </a:p>
        </p:txBody>
      </p:sp>
      <p:pic>
        <p:nvPicPr>
          <p:cNvPr id="1028" name="Picture 4" descr="220+ September Number 7 Calendar Day Stock Photos, Pictures &amp; Royalty-Free  Images - iStock">
            <a:extLst>
              <a:ext uri="{FF2B5EF4-FFF2-40B4-BE49-F238E27FC236}">
                <a16:creationId xmlns:a16="http://schemas.microsoft.com/office/drawing/2014/main" id="{C19E0C7E-872C-C0DE-9510-B6A01809FC4F}"/>
              </a:ext>
            </a:extLst>
          </p:cNvPr>
          <p:cNvPicPr>
            <a:picLocks noChangeAspect="1" noChangeArrowheads="1"/>
          </p:cNvPicPr>
          <p:nvPr/>
        </p:nvPicPr>
        <p:blipFill>
          <a:blip r:embed="rId4" cstate="email">
            <a:clrChange>
              <a:clrFrom>
                <a:srgbClr val="9AD4E8"/>
              </a:clrFrom>
              <a:clrTo>
                <a:srgbClr val="9AD4E8">
                  <a:alpha val="0"/>
                </a:srgbClr>
              </a:clrTo>
            </a:clrChange>
            <a:extLst>
              <a:ext uri="{28A0092B-C50C-407E-A947-70E740481C1C}">
                <a14:useLocalDpi xmlns:a14="http://schemas.microsoft.com/office/drawing/2010/main"/>
              </a:ext>
            </a:extLst>
          </a:blip>
          <a:srcRect/>
          <a:stretch>
            <a:fillRect/>
          </a:stretch>
        </p:blipFill>
        <p:spPr bwMode="auto">
          <a:xfrm>
            <a:off x="-207758" y="-353730"/>
            <a:ext cx="1882589" cy="188258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4" descr="220+ September Number 7 Calendar Day Stock Photos, Pictures &amp; Royalty-Free  Images - iStock">
            <a:extLst>
              <a:ext uri="{FF2B5EF4-FFF2-40B4-BE49-F238E27FC236}">
                <a16:creationId xmlns:a16="http://schemas.microsoft.com/office/drawing/2014/main" id="{20113AD2-EE1A-3397-9203-9647E22791D7}"/>
              </a:ext>
            </a:extLst>
          </p:cNvPr>
          <p:cNvPicPr>
            <a:picLocks noChangeAspect="1" noChangeArrowheads="1"/>
          </p:cNvPicPr>
          <p:nvPr/>
        </p:nvPicPr>
        <p:blipFill rotWithShape="1">
          <a:blip r:embed="rId5" cstate="email">
            <a:clrChange>
              <a:clrFrom>
                <a:srgbClr val="9AD4E8"/>
              </a:clrFrom>
              <a:clrTo>
                <a:srgbClr val="9AD4E8">
                  <a:alpha val="0"/>
                </a:srgbClr>
              </a:clrTo>
            </a:clrChange>
            <a:extLst>
              <a:ext uri="{28A0092B-C50C-407E-A947-70E740481C1C}">
                <a14:useLocalDpi xmlns:a14="http://schemas.microsoft.com/office/drawing/2010/main"/>
              </a:ext>
            </a:extLst>
          </a:blip>
          <a:srcRect/>
          <a:stretch/>
        </p:blipFill>
        <p:spPr bwMode="auto">
          <a:xfrm>
            <a:off x="171451" y="1"/>
            <a:ext cx="1143000" cy="1210366"/>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25CAA494-0AD4-4675-3A93-C87FE818D610}"/>
              </a:ext>
            </a:extLst>
          </p:cNvPr>
          <p:cNvSpPr/>
          <p:nvPr/>
        </p:nvSpPr>
        <p:spPr>
          <a:xfrm>
            <a:off x="390242" y="498578"/>
            <a:ext cx="692139" cy="545217"/>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black"/>
                </a:solidFill>
                <a:effectLst/>
                <a:uLnTx/>
                <a:uFillTx/>
                <a:latin typeface="Aptos" panose="02110004020202020204"/>
                <a:ea typeface="+mn-ea"/>
                <a:cs typeface="+mn-cs"/>
              </a:rPr>
              <a:t>21</a:t>
            </a:r>
          </a:p>
        </p:txBody>
      </p:sp>
      <p:sp>
        <p:nvSpPr>
          <p:cNvPr id="3" name="Rectangle 2">
            <a:extLst>
              <a:ext uri="{FF2B5EF4-FFF2-40B4-BE49-F238E27FC236}">
                <a16:creationId xmlns:a16="http://schemas.microsoft.com/office/drawing/2014/main" id="{0F1FCBBF-62A6-79CA-9D98-AEBE8A457D04}"/>
              </a:ext>
            </a:extLst>
          </p:cNvPr>
          <p:cNvSpPr/>
          <p:nvPr/>
        </p:nvSpPr>
        <p:spPr>
          <a:xfrm>
            <a:off x="295961" y="229501"/>
            <a:ext cx="886874" cy="224252"/>
          </a:xfrm>
          <a:prstGeom prst="rect">
            <a:avLst/>
          </a:prstGeom>
          <a:solidFill>
            <a:srgbClr val="ED41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Aptos" panose="02110004020202020204"/>
                <a:ea typeface="+mn-ea"/>
                <a:cs typeface="+mn-cs"/>
              </a:rPr>
              <a:t>OCTOBER</a:t>
            </a:r>
          </a:p>
        </p:txBody>
      </p:sp>
      <p:sp>
        <p:nvSpPr>
          <p:cNvPr id="4" name="Rectangle 3">
            <a:extLst>
              <a:ext uri="{FF2B5EF4-FFF2-40B4-BE49-F238E27FC236}">
                <a16:creationId xmlns:a16="http://schemas.microsoft.com/office/drawing/2014/main" id="{478141BE-8121-022F-F9FD-3985500C4C65}"/>
              </a:ext>
            </a:extLst>
          </p:cNvPr>
          <p:cNvSpPr/>
          <p:nvPr/>
        </p:nvSpPr>
        <p:spPr>
          <a:xfrm>
            <a:off x="269066" y="200661"/>
            <a:ext cx="886874" cy="224252"/>
          </a:xfrm>
          <a:prstGeom prst="rect">
            <a:avLst/>
          </a:prstGeom>
          <a:solidFill>
            <a:srgbClr val="ED41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Aptos" panose="02110004020202020204"/>
                <a:ea typeface="+mn-ea"/>
                <a:cs typeface="+mn-cs"/>
              </a:rPr>
              <a:t>March</a:t>
            </a:r>
          </a:p>
        </p:txBody>
      </p:sp>
      <p:pic>
        <p:nvPicPr>
          <p:cNvPr id="6" name="Picture 5" descr="A group of hands holding each other&#10;&#10;Description automatically generated">
            <a:extLst>
              <a:ext uri="{FF2B5EF4-FFF2-40B4-BE49-F238E27FC236}">
                <a16:creationId xmlns:a16="http://schemas.microsoft.com/office/drawing/2014/main" id="{DC156DF8-DC79-F241-E755-246ECFCC8304}"/>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44788" y="1377259"/>
            <a:ext cx="1882588" cy="1882588"/>
          </a:xfrm>
          <a:prstGeom prst="rect">
            <a:avLst/>
          </a:prstGeom>
        </p:spPr>
      </p:pic>
      <p:sp>
        <p:nvSpPr>
          <p:cNvPr id="5" name="Rectangle 4">
            <a:extLst>
              <a:ext uri="{FF2B5EF4-FFF2-40B4-BE49-F238E27FC236}">
                <a16:creationId xmlns:a16="http://schemas.microsoft.com/office/drawing/2014/main" id="{6110ABF6-8D6F-CFE7-200B-D8B3B91F117E}"/>
              </a:ext>
            </a:extLst>
          </p:cNvPr>
          <p:cNvSpPr/>
          <p:nvPr/>
        </p:nvSpPr>
        <p:spPr>
          <a:xfrm>
            <a:off x="282514" y="209587"/>
            <a:ext cx="886874" cy="224252"/>
          </a:xfrm>
          <a:prstGeom prst="rect">
            <a:avLst/>
          </a:prstGeom>
          <a:solidFill>
            <a:srgbClr val="ED41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April</a:t>
            </a:r>
            <a:endParaRPr kumimoji="0" lang="en-GB"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41024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77EADE4A-C4E2-E81B-0DD8-D2B9AFB6B2A7}"/>
            </a:ext>
          </a:extLst>
        </p:cNvPr>
        <p:cNvGrpSpPr/>
        <p:nvPr/>
      </p:nvGrpSpPr>
      <p:grpSpPr>
        <a:xfrm>
          <a:off x="0" y="0"/>
          <a:ext cx="0" cy="0"/>
          <a:chOff x="0" y="0"/>
          <a:chExt cx="0" cy="0"/>
        </a:xfrm>
      </p:grpSpPr>
      <p:pic>
        <p:nvPicPr>
          <p:cNvPr id="15" name="Picture 14">
            <a:extLst>
              <a:ext uri="{FF2B5EF4-FFF2-40B4-BE49-F238E27FC236}">
                <a16:creationId xmlns:a16="http://schemas.microsoft.com/office/drawing/2014/main" id="{608A7A94-E2D0-1364-F5F1-911C9C5B2A3E}"/>
              </a:ext>
            </a:extLst>
          </p:cNvPr>
          <p:cNvPicPr>
            <a:picLocks noChangeAspect="1"/>
          </p:cNvPicPr>
          <p:nvPr/>
        </p:nvPicPr>
        <p:blipFill>
          <a:blip r:embed="rId2" cstate="email">
            <a:alphaModFix amt="35000"/>
            <a:extLst>
              <a:ext uri="{28A0092B-C50C-407E-A947-70E740481C1C}">
                <a14:useLocalDpi xmlns:a14="http://schemas.microsoft.com/office/drawing/2010/main"/>
              </a:ext>
            </a:extLst>
          </a:blip>
          <a:stretch>
            <a:fillRect/>
          </a:stretch>
        </p:blipFill>
        <p:spPr>
          <a:xfrm>
            <a:off x="4982662" y="274326"/>
            <a:ext cx="6273124" cy="6273124"/>
          </a:xfrm>
          <a:prstGeom prst="rect">
            <a:avLst/>
          </a:prstGeom>
        </p:spPr>
      </p:pic>
      <p:pic>
        <p:nvPicPr>
          <p:cNvPr id="1026" name="Picture 2">
            <a:extLst>
              <a:ext uri="{FF2B5EF4-FFF2-40B4-BE49-F238E27FC236}">
                <a16:creationId xmlns:a16="http://schemas.microsoft.com/office/drawing/2014/main" id="{414765A0-FC21-411B-9344-FEC0D89C312D}"/>
              </a:ext>
            </a:extLst>
          </p:cNvPr>
          <p:cNvPicPr>
            <a:picLocks noChangeAspect="1" noChangeArrowheads="1"/>
          </p:cNvPicPr>
          <p:nvPr/>
        </p:nvPicPr>
        <p:blipFill rotWithShape="1">
          <a:blip>
            <a:extLst>
              <a:ext uri="{96DAC541-7B7A-43D3-8B79-37D633B846F1}">
                <asvg:svgBlip xmlns:asvg="http://schemas.microsoft.com/office/drawing/2016/SVG/main" r:embed="rId3"/>
              </a:ext>
            </a:extLst>
          </a:blip>
          <a:srcRect l="24199" r="22820"/>
          <a:stretch>
            <a:fillRect/>
          </a:stretch>
        </p:blipFill>
        <p:spPr bwMode="auto">
          <a:xfrm>
            <a:off x="2928134" y="7605"/>
            <a:ext cx="6411075" cy="680656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8EECEAB7-4A93-38C1-9256-BF460DEF19F3}"/>
              </a:ext>
            </a:extLst>
          </p:cNvPr>
          <p:cNvSpPr/>
          <p:nvPr/>
        </p:nvSpPr>
        <p:spPr>
          <a:xfrm>
            <a:off x="8167606" y="201172"/>
            <a:ext cx="4024394" cy="146148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Calibri" panose="020F0502020204030204"/>
                <a:ea typeface="+mn-ea"/>
                <a:cs typeface="+mn-cs"/>
              </a:rPr>
              <a:t>Look:</a:t>
            </a: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 Gently look at the image and notice what stands out to you. What colours, symbols, or details catch your attention?</a:t>
            </a: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Rounded Corners 4">
            <a:extLst>
              <a:ext uri="{FF2B5EF4-FFF2-40B4-BE49-F238E27FC236}">
                <a16:creationId xmlns:a16="http://schemas.microsoft.com/office/drawing/2014/main" id="{B8186358-BF36-0A99-D231-5480B316BA6D}"/>
              </a:ext>
            </a:extLst>
          </p:cNvPr>
          <p:cNvSpPr/>
          <p:nvPr/>
        </p:nvSpPr>
        <p:spPr>
          <a:xfrm>
            <a:off x="-374904" y="201172"/>
            <a:ext cx="4024394" cy="1461485"/>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rPr>
              <a:t>Visio Divina</a:t>
            </a:r>
            <a:endParaRPr kumimoji="0" lang="en-GB"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Rectangle: Rounded Corners 5">
            <a:extLst>
              <a:ext uri="{FF2B5EF4-FFF2-40B4-BE49-F238E27FC236}">
                <a16:creationId xmlns:a16="http://schemas.microsoft.com/office/drawing/2014/main" id="{7B241695-E5CF-4E52-3D74-B1584C31B8BE}"/>
              </a:ext>
            </a:extLst>
          </p:cNvPr>
          <p:cNvSpPr/>
          <p:nvPr/>
        </p:nvSpPr>
        <p:spPr>
          <a:xfrm>
            <a:off x="8167606" y="201171"/>
            <a:ext cx="4024394" cy="146148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Reflect:</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Think about why this part of the image draws you in. What thoughts or feelings does it stir?</a:t>
            </a: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Rectangle: Rounded Corners 6">
            <a:extLst>
              <a:ext uri="{FF2B5EF4-FFF2-40B4-BE49-F238E27FC236}">
                <a16:creationId xmlns:a16="http://schemas.microsoft.com/office/drawing/2014/main" id="{1152AE61-A9B5-CB72-5BFE-316004BB241D}"/>
              </a:ext>
            </a:extLst>
          </p:cNvPr>
          <p:cNvSpPr/>
          <p:nvPr/>
        </p:nvSpPr>
        <p:spPr>
          <a:xfrm>
            <a:off x="8167606" y="201170"/>
            <a:ext cx="4024394" cy="146148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Pray:</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Speak to God in your heart about what you have noticed. Ask what He might be saying to you through the image.</a:t>
            </a: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Rounded Corners 8">
            <a:extLst>
              <a:ext uri="{FF2B5EF4-FFF2-40B4-BE49-F238E27FC236}">
                <a16:creationId xmlns:a16="http://schemas.microsoft.com/office/drawing/2014/main" id="{ED3F356A-CFA6-B3BA-88FB-F6B43FEA123C}"/>
              </a:ext>
            </a:extLst>
          </p:cNvPr>
          <p:cNvSpPr/>
          <p:nvPr/>
        </p:nvSpPr>
        <p:spPr>
          <a:xfrm>
            <a:off x="8167606" y="201169"/>
            <a:ext cx="4024394" cy="146148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Respond:</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Decide one small action or attitude you can take away from this reflection. How might this image shape your day or week?</a:t>
            </a: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8482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1" nodeType="clickEffect">
                                  <p:stCondLst>
                                    <p:cond delay="0"/>
                                  </p:stCondLst>
                                  <p:childTnLst>
                                    <p:animEffect transition="out" filter="fade">
                                      <p:cBhvr>
                                        <p:cTn id="14" dur="500"/>
                                        <p:tgtEl>
                                          <p:spTgt spid="6"/>
                                        </p:tgtEl>
                                      </p:cBhvr>
                                    </p:animEffect>
                                    <p:set>
                                      <p:cBhvr>
                                        <p:cTn id="15" dur="1" fill="hold">
                                          <p:stCondLst>
                                            <p:cond delay="499"/>
                                          </p:stCondLst>
                                        </p:cTn>
                                        <p:tgtEl>
                                          <p:spTgt spid="6"/>
                                        </p:tgtEl>
                                        <p:attrNameLst>
                                          <p:attrName>style.visibility</p:attrName>
                                        </p:attrNameLst>
                                      </p:cBhvr>
                                      <p:to>
                                        <p:strVal val="hidden"/>
                                      </p:to>
                                    </p:set>
                                  </p:child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1" nodeType="clickEffect">
                                  <p:stCondLst>
                                    <p:cond delay="0"/>
                                  </p:stCondLst>
                                  <p:childTnLst>
                                    <p:animEffect transition="out" filter="fade">
                                      <p:cBhvr>
                                        <p:cTn id="22" dur="500"/>
                                        <p:tgtEl>
                                          <p:spTgt spid="7"/>
                                        </p:tgtEl>
                                      </p:cBhvr>
                                    </p:animEffect>
                                    <p:set>
                                      <p:cBhvr>
                                        <p:cTn id="23" dur="1" fill="hold">
                                          <p:stCondLst>
                                            <p:cond delay="499"/>
                                          </p:stCondLst>
                                        </p:cTn>
                                        <p:tgtEl>
                                          <p:spTgt spid="7"/>
                                        </p:tgtEl>
                                        <p:attrNameLst>
                                          <p:attrName>style.visibility</p:attrName>
                                        </p:attrNameLst>
                                      </p:cBhvr>
                                      <p:to>
                                        <p:strVal val="hidden"/>
                                      </p:to>
                                    </p:set>
                                  </p:childTnLst>
                                </p:cTn>
                              </p:par>
                              <p:par>
                                <p:cTn id="24" presetID="10" presetClass="entr" presetSubtype="0"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6" grpId="1" animBg="1"/>
      <p:bldP spid="7" grpId="0" animBg="1"/>
      <p:bldP spid="7" grpId="1" animBg="1"/>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hands holding each other&#10;&#10;Description automatically generated">
            <a:extLst>
              <a:ext uri="{FF2B5EF4-FFF2-40B4-BE49-F238E27FC236}">
                <a16:creationId xmlns:a16="http://schemas.microsoft.com/office/drawing/2014/main" id="{A62783CF-45B4-5950-13F5-C70760DE4917}"/>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60424" y="1287320"/>
            <a:ext cx="1800000" cy="1800000"/>
          </a:xfrm>
          <a:prstGeom prst="rect">
            <a:avLst/>
          </a:prstGeom>
        </p:spPr>
      </p:pic>
      <p:pic>
        <p:nvPicPr>
          <p:cNvPr id="13" name="Picture 12" descr="A white circle with a black and white circle with a black and white circle with a black and white circle with a black and white circle with a black and white circle with a black and white circle&#10;&#10;Description automatically generated">
            <a:extLst>
              <a:ext uri="{FF2B5EF4-FFF2-40B4-BE49-F238E27FC236}">
                <a16:creationId xmlns:a16="http://schemas.microsoft.com/office/drawing/2014/main" id="{C4E57198-2B77-22EF-9FC4-0BD553256BC6}"/>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69050" y="3660746"/>
            <a:ext cx="1800000" cy="1800000"/>
          </a:xfrm>
          <a:prstGeom prst="rect">
            <a:avLst/>
          </a:prstGeom>
        </p:spPr>
      </p:pic>
      <p:pic>
        <p:nvPicPr>
          <p:cNvPr id="15" name="Picture 14">
            <a:extLst>
              <a:ext uri="{FF2B5EF4-FFF2-40B4-BE49-F238E27FC236}">
                <a16:creationId xmlns:a16="http://schemas.microsoft.com/office/drawing/2014/main" id="{F856016C-228B-9FD8-C1F3-D4400046DB48}"/>
              </a:ext>
            </a:extLst>
          </p:cNvPr>
          <p:cNvPicPr>
            <a:picLocks noChangeAspect="1"/>
          </p:cNvPicPr>
          <p:nvPr/>
        </p:nvPicPr>
        <p:blipFill>
          <a:blip r:embed="rId4">
            <a:alphaModFix amt="35000"/>
          </a:blip>
          <a:stretch>
            <a:fillRect/>
          </a:stretch>
        </p:blipFill>
        <p:spPr>
          <a:xfrm>
            <a:off x="4982662" y="274326"/>
            <a:ext cx="6273124" cy="6273124"/>
          </a:xfrm>
          <a:prstGeom prst="rect">
            <a:avLst/>
          </a:prstGeom>
        </p:spPr>
      </p:pic>
      <p:sp>
        <p:nvSpPr>
          <p:cNvPr id="14" name="Rectangle: Rounded Corners 13">
            <a:extLst>
              <a:ext uri="{FF2B5EF4-FFF2-40B4-BE49-F238E27FC236}">
                <a16:creationId xmlns:a16="http://schemas.microsoft.com/office/drawing/2014/main" id="{D02C7726-2DA9-8D87-C6FE-68DF788194D1}"/>
              </a:ext>
            </a:extLst>
          </p:cNvPr>
          <p:cNvSpPr/>
          <p:nvPr/>
        </p:nvSpPr>
        <p:spPr>
          <a:xfrm>
            <a:off x="2189791" y="3266350"/>
            <a:ext cx="8478209" cy="2601799"/>
          </a:xfrm>
          <a:prstGeom prst="roundRect">
            <a:avLst/>
          </a:prstGeom>
          <a:solidFill>
            <a:srgbClr val="FFFFFF">
              <a:alpha val="80000"/>
            </a:srgbClr>
          </a:solidFill>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7C3E"/>
                </a:solidFill>
                <a:effectLst/>
                <a:uLnTx/>
                <a:uFillTx/>
                <a:latin typeface="Arial" panose="020B0604020202020204" pitchFamily="34" charset="0"/>
                <a:ea typeface="+mn-ea"/>
                <a:cs typeface="Arial" panose="020B0604020202020204" pitchFamily="34" charset="0"/>
              </a:rPr>
              <a:t>And surely I am with you always, to the very end of the age.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1" u="none" strike="noStrike" kern="1200" cap="none" spc="0" normalizeH="0" baseline="0" noProof="0" dirty="0">
                <a:ln>
                  <a:noFill/>
                </a:ln>
                <a:solidFill>
                  <a:srgbClr val="007C3E"/>
                </a:solidFill>
                <a:effectLst/>
                <a:uLnTx/>
                <a:uFillTx/>
                <a:latin typeface="Arial" panose="020B0604020202020204" pitchFamily="34" charset="0"/>
                <a:ea typeface="+mn-ea"/>
                <a:cs typeface="Arial" panose="020B0604020202020204" pitchFamily="34" charset="0"/>
              </a:rPr>
              <a:t>Matthew 28:20</a:t>
            </a:r>
          </a:p>
        </p:txBody>
      </p:sp>
      <p:sp>
        <p:nvSpPr>
          <p:cNvPr id="12" name="Rectangle: Rounded Corners 11">
            <a:extLst>
              <a:ext uri="{FF2B5EF4-FFF2-40B4-BE49-F238E27FC236}">
                <a16:creationId xmlns:a16="http://schemas.microsoft.com/office/drawing/2014/main" id="{63177879-2122-8F49-801F-54475CA65B4E}"/>
              </a:ext>
            </a:extLst>
          </p:cNvPr>
          <p:cNvSpPr/>
          <p:nvPr/>
        </p:nvSpPr>
        <p:spPr>
          <a:xfrm>
            <a:off x="2189791" y="1663133"/>
            <a:ext cx="8478209" cy="1048376"/>
          </a:xfrm>
          <a:prstGeom prst="roundRect">
            <a:avLst/>
          </a:prstGeom>
          <a:solidFill>
            <a:srgbClr val="FFFFFF">
              <a:alpha val="80000"/>
            </a:srgbClr>
          </a:solidFill>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94580"/>
                </a:solidFill>
                <a:effectLst/>
                <a:uLnTx/>
                <a:uFillTx/>
                <a:latin typeface="Arial" panose="020B0604020202020204" pitchFamily="34" charset="0"/>
                <a:ea typeface="+mn-ea"/>
                <a:cs typeface="Arial" panose="020B0604020202020204" pitchFamily="34" charset="0"/>
              </a:rPr>
              <a:t>In the name of the Father, Son and Holy Spirit</a:t>
            </a:r>
          </a:p>
        </p:txBody>
      </p:sp>
      <p:pic>
        <p:nvPicPr>
          <p:cNvPr id="1028" name="Picture 4" descr="220+ September Number 7 Calendar Day Stock Photos, Pictures &amp; Royalty-Free  Images - iStock">
            <a:extLst>
              <a:ext uri="{FF2B5EF4-FFF2-40B4-BE49-F238E27FC236}">
                <a16:creationId xmlns:a16="http://schemas.microsoft.com/office/drawing/2014/main" id="{CCA37E73-8370-92C8-90BB-DF48653D248C}"/>
              </a:ext>
            </a:extLst>
          </p:cNvPr>
          <p:cNvPicPr>
            <a:picLocks noChangeAspect="1" noChangeArrowheads="1"/>
          </p:cNvPicPr>
          <p:nvPr/>
        </p:nvPicPr>
        <p:blipFill>
          <a:blip r:embed="rId5">
            <a:clrChange>
              <a:clrFrom>
                <a:srgbClr val="9AD4E8"/>
              </a:clrFrom>
              <a:clrTo>
                <a:srgbClr val="9AD4E8">
                  <a:alpha val="0"/>
                </a:srgbClr>
              </a:clrTo>
            </a:clrChange>
            <a:extLst>
              <a:ext uri="{28A0092B-C50C-407E-A947-70E740481C1C}">
                <a14:useLocalDpi xmlns:a14="http://schemas.microsoft.com/office/drawing/2010/main" val="0"/>
              </a:ext>
            </a:extLst>
          </a:blip>
          <a:srcRect/>
          <a:stretch>
            <a:fillRect/>
          </a:stretch>
        </p:blipFill>
        <p:spPr bwMode="auto">
          <a:xfrm>
            <a:off x="-207758" y="-353730"/>
            <a:ext cx="1882589" cy="1882589"/>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A8792FAF-2613-E015-D5A0-BDB277531DE9}"/>
              </a:ext>
            </a:extLst>
          </p:cNvPr>
          <p:cNvSpPr/>
          <p:nvPr/>
        </p:nvSpPr>
        <p:spPr>
          <a:xfrm>
            <a:off x="390242" y="498578"/>
            <a:ext cx="692139" cy="545217"/>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black"/>
                </a:solidFill>
                <a:effectLst/>
                <a:uLnTx/>
                <a:uFillTx/>
                <a:latin typeface="Calibri" panose="020F0502020204030204"/>
                <a:ea typeface="+mn-ea"/>
                <a:cs typeface="+mn-cs"/>
              </a:rPr>
              <a:t>22</a:t>
            </a:r>
          </a:p>
        </p:txBody>
      </p:sp>
      <p:sp>
        <p:nvSpPr>
          <p:cNvPr id="2" name="TextBox 1">
            <a:extLst>
              <a:ext uri="{FF2B5EF4-FFF2-40B4-BE49-F238E27FC236}">
                <a16:creationId xmlns:a16="http://schemas.microsoft.com/office/drawing/2014/main" id="{EDBAF8D5-ACE8-5F4D-44B6-7DEB534D78F9}"/>
              </a:ext>
            </a:extLst>
          </p:cNvPr>
          <p:cNvSpPr txBox="1"/>
          <p:nvPr/>
        </p:nvSpPr>
        <p:spPr>
          <a:xfrm>
            <a:off x="230982" y="274326"/>
            <a:ext cx="1000124" cy="261610"/>
          </a:xfrm>
          <a:prstGeom prst="rect">
            <a:avLst/>
          </a:prstGeom>
          <a:solidFill>
            <a:srgbClr val="EF4137"/>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April</a:t>
            </a:r>
          </a:p>
        </p:txBody>
      </p:sp>
    </p:spTree>
    <p:extLst>
      <p:ext uri="{BB962C8B-B14F-4D97-AF65-F5344CB8AC3E}">
        <p14:creationId xmlns:p14="http://schemas.microsoft.com/office/powerpoint/2010/main" val="20535669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7460" t="-19250" r="-17459" b="-28710"/>
            </a:stretch>
          </a:blipFill>
        </p:spPr>
        <p:txBody>
          <a:bodyPr/>
          <a:lstStyle/>
          <a:p>
            <a:pPr defTabSz="609630"/>
            <a:endParaRPr lang="en-GB" sz="1200">
              <a:solidFill>
                <a:prstClr val="black"/>
              </a:solidFill>
              <a:latin typeface="Calibri"/>
            </a:endParaRPr>
          </a:p>
        </p:txBody>
      </p:sp>
      <p:sp>
        <p:nvSpPr>
          <p:cNvPr id="3" name="TextBox 3"/>
          <p:cNvSpPr txBox="1"/>
          <p:nvPr/>
        </p:nvSpPr>
        <p:spPr>
          <a:xfrm>
            <a:off x="4912615" y="770881"/>
            <a:ext cx="5532835" cy="3605602"/>
          </a:xfrm>
          <a:prstGeom prst="rect">
            <a:avLst/>
          </a:prstGeom>
        </p:spPr>
        <p:txBody>
          <a:bodyPr lIns="0" tIns="0" rIns="0" bIns="0" rtlCol="0" anchor="t">
            <a:spAutoFit/>
          </a:bodyPr>
          <a:lstStyle/>
          <a:p>
            <a:pPr algn="ctr" defTabSz="609630">
              <a:lnSpc>
                <a:spcPts val="14647"/>
              </a:lnSpc>
              <a:spcBef>
                <a:spcPct val="0"/>
              </a:spcBef>
            </a:pPr>
            <a:r>
              <a:rPr lang="en-US" sz="11267" b="1">
                <a:solidFill>
                  <a:srgbClr val="FFFFFF"/>
                </a:solidFill>
                <a:latin typeface="Poppins Bold"/>
                <a:ea typeface="Poppins Bold"/>
                <a:cs typeface="Poppins Bold"/>
                <a:sym typeface="Poppins Bold"/>
              </a:rPr>
              <a:t>BE STILL</a:t>
            </a:r>
          </a:p>
        </p:txBody>
      </p:sp>
      <p:sp>
        <p:nvSpPr>
          <p:cNvPr id="4" name="TextBox 4"/>
          <p:cNvSpPr txBox="1"/>
          <p:nvPr/>
        </p:nvSpPr>
        <p:spPr>
          <a:xfrm>
            <a:off x="92213" y="168092"/>
            <a:ext cx="1884179" cy="380938"/>
          </a:xfrm>
          <a:prstGeom prst="rect">
            <a:avLst/>
          </a:prstGeom>
        </p:spPr>
        <p:txBody>
          <a:bodyPr lIns="0" tIns="0" rIns="0" bIns="0" rtlCol="0" anchor="t">
            <a:spAutoFit/>
          </a:bodyPr>
          <a:lstStyle/>
          <a:p>
            <a:pPr algn="ctr" defTabSz="609630">
              <a:lnSpc>
                <a:spcPts val="1023"/>
              </a:lnSpc>
              <a:spcBef>
                <a:spcPct val="0"/>
              </a:spcBef>
            </a:pPr>
            <a:r>
              <a:rPr lang="en-US" sz="787">
                <a:solidFill>
                  <a:srgbClr val="FDFDFD"/>
                </a:solidFill>
                <a:latin typeface="Poppins"/>
                <a:ea typeface="Poppins"/>
                <a:cs typeface="Poppins"/>
                <a:sym typeface="Poppins"/>
              </a:rPr>
              <a:t>Use the Quiet Mind Script (on next slide and in resources) to help pupils enter a prayerful time of silence.</a:t>
            </a:r>
          </a:p>
        </p:txBody>
      </p:sp>
      <p:sp>
        <p:nvSpPr>
          <p:cNvPr id="5" name="TextBox 5"/>
          <p:cNvSpPr txBox="1"/>
          <p:nvPr/>
        </p:nvSpPr>
        <p:spPr>
          <a:xfrm>
            <a:off x="10858583" y="6146800"/>
            <a:ext cx="883603" cy="566758"/>
          </a:xfrm>
          <a:prstGeom prst="rect">
            <a:avLst/>
          </a:prstGeom>
        </p:spPr>
        <p:txBody>
          <a:bodyPr lIns="0" tIns="0" rIns="0" bIns="0" rtlCol="0" anchor="t">
            <a:spAutoFit/>
          </a:bodyPr>
          <a:lstStyle/>
          <a:p>
            <a:pPr algn="ctr" defTabSz="609630">
              <a:lnSpc>
                <a:spcPts val="2253"/>
              </a:lnSpc>
              <a:spcBef>
                <a:spcPct val="0"/>
              </a:spcBef>
            </a:pPr>
            <a:r>
              <a:rPr lang="en-US" sz="1733" b="1">
                <a:solidFill>
                  <a:srgbClr val="FDFDFD"/>
                </a:solidFill>
                <a:latin typeface="Poppins Bold"/>
                <a:ea typeface="Poppins Bold"/>
                <a:cs typeface="Poppins Bold"/>
                <a:sym typeface="Poppins Bold"/>
              </a:rPr>
              <a:t>GATHER</a:t>
            </a:r>
          </a:p>
        </p:txBody>
      </p:sp>
      <p:sp>
        <p:nvSpPr>
          <p:cNvPr id="6" name="Freeform 6"/>
          <p:cNvSpPr/>
          <p:nvPr/>
        </p:nvSpPr>
        <p:spPr>
          <a:xfrm rot="-5400000">
            <a:off x="182990" y="3966331"/>
            <a:ext cx="2723249" cy="2743200"/>
          </a:xfrm>
          <a:custGeom>
            <a:avLst/>
            <a:gdLst/>
            <a:ahLst/>
            <a:cxnLst/>
            <a:rect l="l" t="t" r="r" b="b"/>
            <a:pathLst>
              <a:path w="4084874" h="4114800">
                <a:moveTo>
                  <a:pt x="0" y="0"/>
                </a:moveTo>
                <a:lnTo>
                  <a:pt x="4084874" y="0"/>
                </a:lnTo>
                <a:lnTo>
                  <a:pt x="4084874" y="4114800"/>
                </a:lnTo>
                <a:lnTo>
                  <a:pt x="0" y="4114800"/>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pPr defTabSz="609630"/>
            <a:endParaRPr lang="en-GB" sz="1200">
              <a:solidFill>
                <a:prstClr val="black"/>
              </a:solidFill>
              <a:latin typeface="Calibri"/>
            </a:endParaRPr>
          </a:p>
        </p:txBody>
      </p:sp>
      <p:sp>
        <p:nvSpPr>
          <p:cNvPr id="7" name="Freeform 7"/>
          <p:cNvSpPr/>
          <p:nvPr/>
        </p:nvSpPr>
        <p:spPr>
          <a:xfrm rot="5400000">
            <a:off x="9274388" y="250345"/>
            <a:ext cx="2723249" cy="2743200"/>
          </a:xfrm>
          <a:custGeom>
            <a:avLst/>
            <a:gdLst/>
            <a:ahLst/>
            <a:cxnLst/>
            <a:rect l="l" t="t" r="r" b="b"/>
            <a:pathLst>
              <a:path w="4084874" h="4114800">
                <a:moveTo>
                  <a:pt x="0" y="0"/>
                </a:moveTo>
                <a:lnTo>
                  <a:pt x="4084874" y="0"/>
                </a:lnTo>
                <a:lnTo>
                  <a:pt x="4084874" y="4114800"/>
                </a:lnTo>
                <a:lnTo>
                  <a:pt x="0" y="4114800"/>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pPr defTabSz="609630"/>
            <a:endParaRPr lang="en-GB" sz="1200">
              <a:solidFill>
                <a:prstClr val="black"/>
              </a:solidFill>
              <a:latin typeface="Calibri"/>
            </a:endParaRPr>
          </a:p>
        </p:txBody>
      </p:sp>
      <p:sp>
        <p:nvSpPr>
          <p:cNvPr id="9" name="Rectangle 1">
            <a:extLst>
              <a:ext uri="{FF2B5EF4-FFF2-40B4-BE49-F238E27FC236}">
                <a16:creationId xmlns:a16="http://schemas.microsoft.com/office/drawing/2014/main" id="{37E76400-6857-B347-2454-CFFF791E7247}"/>
              </a:ext>
            </a:extLst>
          </p:cNvPr>
          <p:cNvSpPr>
            <a:spLocks noChangeArrowheads="1"/>
          </p:cNvSpPr>
          <p:nvPr/>
        </p:nvSpPr>
        <p:spPr bwMode="auto">
          <a:xfrm>
            <a:off x="2865184" y="4776073"/>
            <a:ext cx="9309806" cy="1710636"/>
          </a:xfrm>
          <a:prstGeom prst="roundRect">
            <a:avLst/>
          </a:prstGeom>
          <a:ln/>
        </p:spPr>
        <p:style>
          <a:lnRef idx="2">
            <a:schemeClr val="dk1"/>
          </a:lnRef>
          <a:fillRef idx="1">
            <a:schemeClr val="lt1"/>
          </a:fillRef>
          <a:effectRef idx="0">
            <a:schemeClr val="dk1"/>
          </a:effectRef>
          <a:fontRef idx="minor">
            <a:schemeClr val="dk1"/>
          </a:fontRef>
        </p:style>
        <p:txBody>
          <a:bodyPr vert="horz" wrap="square" lIns="91440" tIns="45720" rIns="91440" bIns="45720" numCol="1" anchor="ctr" anchorCtr="0" compatLnSpc="1">
            <a:prstTxWarp prst="textNoShape">
              <a:avLst/>
            </a:prstTxWarp>
            <a:noAutofit/>
          </a:bodyPr>
          <a:lstStyle/>
          <a:p>
            <a:pPr lvl="0" eaLnBrk="0" fontAlgn="base" hangingPunct="0">
              <a:spcBef>
                <a:spcPct val="0"/>
              </a:spcBef>
              <a:spcAft>
                <a:spcPct val="0"/>
              </a:spcAft>
              <a:buFontTx/>
              <a:buChar char="•"/>
            </a:pPr>
            <a:r>
              <a:rPr lang="en-GB" altLang="en-US" sz="2800" dirty="0">
                <a:solidFill>
                  <a:schemeClr val="tx1"/>
                </a:solidFill>
                <a:latin typeface="Arial" panose="020B0604020202020204" pitchFamily="34" charset="0"/>
              </a:rPr>
              <a:t>When do we feel alone?</a:t>
            </a:r>
          </a:p>
          <a:p>
            <a:pPr lvl="0" eaLnBrk="0" fontAlgn="base" hangingPunct="0">
              <a:spcBef>
                <a:spcPct val="0"/>
              </a:spcBef>
              <a:spcAft>
                <a:spcPct val="0"/>
              </a:spcAft>
              <a:buFontTx/>
              <a:buChar char="•"/>
            </a:pPr>
            <a:r>
              <a:rPr lang="en-GB" altLang="en-US" sz="2800" dirty="0">
                <a:solidFill>
                  <a:schemeClr val="tx1"/>
                </a:solidFill>
                <a:latin typeface="Arial" panose="020B0604020202020204" pitchFamily="34" charset="0"/>
              </a:rPr>
              <a:t>How can we be there for others?</a:t>
            </a:r>
          </a:p>
          <a:p>
            <a:pPr lvl="0" eaLnBrk="0" fontAlgn="base" hangingPunct="0">
              <a:spcBef>
                <a:spcPct val="0"/>
              </a:spcBef>
              <a:spcAft>
                <a:spcPct val="0"/>
              </a:spcAft>
              <a:buFontTx/>
              <a:buChar char="•"/>
            </a:pPr>
            <a:r>
              <a:rPr lang="en-GB" altLang="en-US" sz="2800" dirty="0">
                <a:solidFill>
                  <a:schemeClr val="tx1"/>
                </a:solidFill>
                <a:latin typeface="Arial" panose="020B0604020202020204" pitchFamily="34" charset="0"/>
              </a:rPr>
              <a:t>Do we trust that God is with us to the “very end of the age”</a:t>
            </a:r>
            <a:endParaRPr lang="en-US" altLang="en-US" sz="2800" dirty="0">
              <a:solidFill>
                <a:schemeClr val="tx1"/>
              </a:solidFill>
              <a:latin typeface="Arial" panose="020B0604020202020204" pitchFamily="34" charset="0"/>
            </a:endParaRPr>
          </a:p>
        </p:txBody>
      </p:sp>
      <p:sp>
        <p:nvSpPr>
          <p:cNvPr id="11" name="Rectangle: Rounded Corners 10">
            <a:hlinkClick r:id="rId4"/>
            <a:extLst>
              <a:ext uri="{FF2B5EF4-FFF2-40B4-BE49-F238E27FC236}">
                <a16:creationId xmlns:a16="http://schemas.microsoft.com/office/drawing/2014/main" id="{5C6E5C11-D0BC-6C52-69E6-059D6609E338}"/>
              </a:ext>
            </a:extLst>
          </p:cNvPr>
          <p:cNvSpPr/>
          <p:nvPr/>
        </p:nvSpPr>
        <p:spPr>
          <a:xfrm>
            <a:off x="92213" y="85725"/>
            <a:ext cx="2327137" cy="8001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Quiet Mind Script</a:t>
            </a:r>
          </a:p>
        </p:txBody>
      </p:sp>
      <p:pic>
        <p:nvPicPr>
          <p:cNvPr id="8" name="Picture 7">
            <a:extLst>
              <a:ext uri="{FF2B5EF4-FFF2-40B4-BE49-F238E27FC236}">
                <a16:creationId xmlns:a16="http://schemas.microsoft.com/office/drawing/2014/main" id="{CD8FFCE9-18CB-BAF9-CFC1-ECCB1E7A2B9F}"/>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71213" y="4537847"/>
            <a:ext cx="974431" cy="974431"/>
          </a:xfrm>
          <a:prstGeom prst="rect">
            <a:avLst/>
          </a:prstGeom>
        </p:spPr>
      </p:pic>
      <p:pic>
        <p:nvPicPr>
          <p:cNvPr id="10" name="Picture 9" descr="A group of people running&#10;&#10;Description automatically generated">
            <a:extLst>
              <a:ext uri="{FF2B5EF4-FFF2-40B4-BE49-F238E27FC236}">
                <a16:creationId xmlns:a16="http://schemas.microsoft.com/office/drawing/2014/main" id="{11264392-B250-A5D7-8C44-024B8ACB0BEA}"/>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544614" y="5512278"/>
            <a:ext cx="974431" cy="974431"/>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E80F2C-68E2-D2BE-7552-705690DABF68}"/>
            </a:ext>
          </a:extLst>
        </p:cNvPr>
        <p:cNvGrpSpPr/>
        <p:nvPr/>
      </p:nvGrpSpPr>
      <p:grpSpPr>
        <a:xfrm>
          <a:off x="0" y="0"/>
          <a:ext cx="0" cy="0"/>
          <a:chOff x="0" y="0"/>
          <a:chExt cx="0" cy="0"/>
        </a:xfrm>
      </p:grpSpPr>
      <p:pic>
        <p:nvPicPr>
          <p:cNvPr id="13" name="Picture 12" descr="A white circle with a black and white circle with a black and white circle with a black and white circle with a black and white circle with a black and white circle with a black and white circle&#10;&#10;Description automatically generated">
            <a:extLst>
              <a:ext uri="{FF2B5EF4-FFF2-40B4-BE49-F238E27FC236}">
                <a16:creationId xmlns:a16="http://schemas.microsoft.com/office/drawing/2014/main" id="{0BDF88E8-5CD1-DD1F-7340-80B5F3AA834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75326" y="2058471"/>
            <a:ext cx="1132070" cy="1132070"/>
          </a:xfrm>
          <a:prstGeom prst="rect">
            <a:avLst/>
          </a:prstGeom>
        </p:spPr>
      </p:pic>
      <p:pic>
        <p:nvPicPr>
          <p:cNvPr id="15" name="Picture 14">
            <a:extLst>
              <a:ext uri="{FF2B5EF4-FFF2-40B4-BE49-F238E27FC236}">
                <a16:creationId xmlns:a16="http://schemas.microsoft.com/office/drawing/2014/main" id="{6AF4FD92-4081-5EDD-9D74-C39D25807A64}"/>
              </a:ext>
            </a:extLst>
          </p:cNvPr>
          <p:cNvPicPr>
            <a:picLocks noChangeAspect="1"/>
          </p:cNvPicPr>
          <p:nvPr/>
        </p:nvPicPr>
        <p:blipFill>
          <a:blip r:embed="rId5" cstate="email">
            <a:alphaModFix amt="35000"/>
            <a:extLst>
              <a:ext uri="{28A0092B-C50C-407E-A947-70E740481C1C}">
                <a14:useLocalDpi xmlns:a14="http://schemas.microsoft.com/office/drawing/2010/main"/>
              </a:ext>
            </a:extLst>
          </a:blip>
          <a:stretch>
            <a:fillRect/>
          </a:stretch>
        </p:blipFill>
        <p:spPr>
          <a:xfrm>
            <a:off x="4982662" y="274326"/>
            <a:ext cx="6273124" cy="6273124"/>
          </a:xfrm>
          <a:prstGeom prst="rect">
            <a:avLst/>
          </a:prstGeom>
        </p:spPr>
      </p:pic>
      <p:sp>
        <p:nvSpPr>
          <p:cNvPr id="14" name="Rectangle: Rounded Corners 13">
            <a:extLst>
              <a:ext uri="{FF2B5EF4-FFF2-40B4-BE49-F238E27FC236}">
                <a16:creationId xmlns:a16="http://schemas.microsoft.com/office/drawing/2014/main" id="{452FFF5C-2471-F31B-1A75-607A700107FC}"/>
              </a:ext>
            </a:extLst>
          </p:cNvPr>
          <p:cNvSpPr/>
          <p:nvPr/>
        </p:nvSpPr>
        <p:spPr>
          <a:xfrm>
            <a:off x="1951544" y="2102681"/>
            <a:ext cx="5171720" cy="2704834"/>
          </a:xfrm>
          <a:prstGeom prst="roundRect">
            <a:avLst/>
          </a:prstGeom>
          <a:solidFill>
            <a:srgbClr val="FFFFFF">
              <a:alpha val="80000"/>
            </a:srgbClr>
          </a:solidFill>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7C3E"/>
                </a:solidFill>
                <a:effectLst/>
                <a:highlight>
                  <a:srgbClr val="FFFFFF"/>
                </a:highlight>
                <a:uLnTx/>
                <a:uFillTx/>
                <a:latin typeface="Arial" panose="020B0604020202020204" pitchFamily="34" charset="0"/>
                <a:ea typeface="+mn-ea"/>
                <a:cs typeface="Arial" panose="020B0604020202020204" pitchFamily="34" charset="0"/>
              </a:rPr>
              <a:t>As we continue to reflect on accompaniment, we reflect today on being together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7C3E"/>
              </a:solidFill>
              <a:effectLst/>
              <a:highlight>
                <a:srgbClr val="FFFFFF"/>
              </a:highligh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7C3E"/>
                </a:solidFill>
                <a:effectLst/>
                <a:highlight>
                  <a:srgbClr val="FFFFFF"/>
                </a:highlight>
                <a:uLnTx/>
                <a:uFillTx/>
                <a:latin typeface="Arial" panose="020B0604020202020204" pitchFamily="34" charset="0"/>
                <a:ea typeface="+mn-ea"/>
                <a:cs typeface="Arial" panose="020B0604020202020204" pitchFamily="34" charset="0"/>
              </a:rPr>
              <a:t>Reflect on the words of the song – how could you apply the message to your life?</a:t>
            </a:r>
          </a:p>
        </p:txBody>
      </p:sp>
      <p:sp>
        <p:nvSpPr>
          <p:cNvPr id="12" name="Rectangle: Rounded Corners 11">
            <a:extLst>
              <a:ext uri="{FF2B5EF4-FFF2-40B4-BE49-F238E27FC236}">
                <a16:creationId xmlns:a16="http://schemas.microsoft.com/office/drawing/2014/main" id="{C67511F1-CAC0-5675-7F4C-4DE13A6D2936}"/>
              </a:ext>
            </a:extLst>
          </p:cNvPr>
          <p:cNvSpPr/>
          <p:nvPr/>
        </p:nvSpPr>
        <p:spPr>
          <a:xfrm>
            <a:off x="2643812" y="771186"/>
            <a:ext cx="8478209" cy="1048376"/>
          </a:xfrm>
          <a:prstGeom prst="roundRect">
            <a:avLst/>
          </a:prstGeom>
          <a:solidFill>
            <a:srgbClr val="FFFFFF">
              <a:alpha val="80000"/>
            </a:srgbClr>
          </a:solidFill>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94580"/>
                </a:solidFill>
                <a:effectLst/>
                <a:uLnTx/>
                <a:uFillTx/>
                <a:latin typeface="Arial" panose="020B0604020202020204" pitchFamily="34" charset="0"/>
                <a:ea typeface="+mn-ea"/>
                <a:cs typeface="Arial" panose="020B0604020202020204" pitchFamily="34" charset="0"/>
              </a:rPr>
              <a:t>In the name of the Father, Son and Holy Spirit</a:t>
            </a:r>
          </a:p>
        </p:txBody>
      </p:sp>
      <p:pic>
        <p:nvPicPr>
          <p:cNvPr id="1028" name="Picture 4" descr="220+ September Number 7 Calendar Day Stock Photos, Pictures &amp; Royalty-Free  Images - iStock">
            <a:extLst>
              <a:ext uri="{FF2B5EF4-FFF2-40B4-BE49-F238E27FC236}">
                <a16:creationId xmlns:a16="http://schemas.microsoft.com/office/drawing/2014/main" id="{C19E0C7E-872C-C0DE-9510-B6A01809FC4F}"/>
              </a:ext>
            </a:extLst>
          </p:cNvPr>
          <p:cNvPicPr>
            <a:picLocks noChangeAspect="1" noChangeArrowheads="1"/>
          </p:cNvPicPr>
          <p:nvPr/>
        </p:nvPicPr>
        <p:blipFill>
          <a:blip r:embed="rId6" cstate="email">
            <a:clrChange>
              <a:clrFrom>
                <a:srgbClr val="9AD4E8"/>
              </a:clrFrom>
              <a:clrTo>
                <a:srgbClr val="9AD4E8">
                  <a:alpha val="0"/>
                </a:srgbClr>
              </a:clrTo>
            </a:clrChange>
            <a:extLst>
              <a:ext uri="{28A0092B-C50C-407E-A947-70E740481C1C}">
                <a14:useLocalDpi xmlns:a14="http://schemas.microsoft.com/office/drawing/2010/main"/>
              </a:ext>
            </a:extLst>
          </a:blip>
          <a:srcRect/>
          <a:stretch>
            <a:fillRect/>
          </a:stretch>
        </p:blipFill>
        <p:spPr bwMode="auto">
          <a:xfrm>
            <a:off x="-207758" y="-353730"/>
            <a:ext cx="1882589" cy="188258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4" descr="220+ September Number 7 Calendar Day Stock Photos, Pictures &amp; Royalty-Free  Images - iStock">
            <a:extLst>
              <a:ext uri="{FF2B5EF4-FFF2-40B4-BE49-F238E27FC236}">
                <a16:creationId xmlns:a16="http://schemas.microsoft.com/office/drawing/2014/main" id="{20113AD2-EE1A-3397-9203-9647E22791D7}"/>
              </a:ext>
            </a:extLst>
          </p:cNvPr>
          <p:cNvPicPr>
            <a:picLocks noChangeAspect="1" noChangeArrowheads="1"/>
          </p:cNvPicPr>
          <p:nvPr/>
        </p:nvPicPr>
        <p:blipFill rotWithShape="1">
          <a:blip r:embed="rId7" cstate="email">
            <a:clrChange>
              <a:clrFrom>
                <a:srgbClr val="9AD4E8"/>
              </a:clrFrom>
              <a:clrTo>
                <a:srgbClr val="9AD4E8">
                  <a:alpha val="0"/>
                </a:srgbClr>
              </a:clrTo>
            </a:clrChange>
            <a:extLst>
              <a:ext uri="{28A0092B-C50C-407E-A947-70E740481C1C}">
                <a14:useLocalDpi xmlns:a14="http://schemas.microsoft.com/office/drawing/2010/main"/>
              </a:ext>
            </a:extLst>
          </a:blip>
          <a:srcRect/>
          <a:stretch/>
        </p:blipFill>
        <p:spPr bwMode="auto">
          <a:xfrm>
            <a:off x="171451" y="1"/>
            <a:ext cx="1143000" cy="1210366"/>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25CAA494-0AD4-4675-3A93-C87FE818D610}"/>
              </a:ext>
            </a:extLst>
          </p:cNvPr>
          <p:cNvSpPr/>
          <p:nvPr/>
        </p:nvSpPr>
        <p:spPr>
          <a:xfrm>
            <a:off x="390242" y="498578"/>
            <a:ext cx="692139" cy="545217"/>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black"/>
                </a:solidFill>
                <a:effectLst/>
                <a:uLnTx/>
                <a:uFillTx/>
                <a:latin typeface="Aptos" panose="02110004020202020204"/>
                <a:ea typeface="+mn-ea"/>
                <a:cs typeface="+mn-cs"/>
              </a:rPr>
              <a:t>23</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0F1FCBBF-62A6-79CA-9D98-AEBE8A457D04}"/>
              </a:ext>
            </a:extLst>
          </p:cNvPr>
          <p:cNvSpPr/>
          <p:nvPr/>
        </p:nvSpPr>
        <p:spPr>
          <a:xfrm>
            <a:off x="295961" y="229501"/>
            <a:ext cx="886874" cy="224252"/>
          </a:xfrm>
          <a:prstGeom prst="rect">
            <a:avLst/>
          </a:prstGeom>
          <a:solidFill>
            <a:srgbClr val="ED41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Aptos" panose="02110004020202020204"/>
                <a:ea typeface="+mn-ea"/>
                <a:cs typeface="+mn-cs"/>
              </a:rPr>
              <a:t>OCTOBER</a:t>
            </a:r>
          </a:p>
        </p:txBody>
      </p:sp>
      <p:sp>
        <p:nvSpPr>
          <p:cNvPr id="4" name="Rectangle 3">
            <a:extLst>
              <a:ext uri="{FF2B5EF4-FFF2-40B4-BE49-F238E27FC236}">
                <a16:creationId xmlns:a16="http://schemas.microsoft.com/office/drawing/2014/main" id="{478141BE-8121-022F-F9FD-3985500C4C65}"/>
              </a:ext>
            </a:extLst>
          </p:cNvPr>
          <p:cNvSpPr/>
          <p:nvPr/>
        </p:nvSpPr>
        <p:spPr>
          <a:xfrm>
            <a:off x="269066" y="200661"/>
            <a:ext cx="886874" cy="224252"/>
          </a:xfrm>
          <a:prstGeom prst="rect">
            <a:avLst/>
          </a:prstGeom>
          <a:solidFill>
            <a:srgbClr val="ED41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Aptos" panose="02110004020202020204"/>
                <a:ea typeface="+mn-ea"/>
                <a:cs typeface="+mn-cs"/>
              </a:rPr>
              <a:t>April</a:t>
            </a:r>
          </a:p>
        </p:txBody>
      </p:sp>
      <p:pic>
        <p:nvPicPr>
          <p:cNvPr id="6" name="Picture 5" descr="A group of hands holding each other&#10;&#10;Description automatically generated">
            <a:extLst>
              <a:ext uri="{FF2B5EF4-FFF2-40B4-BE49-F238E27FC236}">
                <a16:creationId xmlns:a16="http://schemas.microsoft.com/office/drawing/2014/main" id="{DC156DF8-DC79-F241-E755-246ECFCC8304}"/>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383574" y="751864"/>
            <a:ext cx="971554" cy="971554"/>
          </a:xfrm>
          <a:prstGeom prst="rect">
            <a:avLst/>
          </a:prstGeom>
        </p:spPr>
      </p:pic>
      <p:pic>
        <p:nvPicPr>
          <p:cNvPr id="5" name="Picture 4">
            <a:extLst>
              <a:ext uri="{FF2B5EF4-FFF2-40B4-BE49-F238E27FC236}">
                <a16:creationId xmlns:a16="http://schemas.microsoft.com/office/drawing/2014/main" id="{74745AB5-E12B-7FFE-5A0B-DB38CBB36094}"/>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516346" y="3299831"/>
            <a:ext cx="1132070" cy="1132070"/>
          </a:xfrm>
          <a:prstGeom prst="rect">
            <a:avLst/>
          </a:prstGeom>
        </p:spPr>
      </p:pic>
      <p:pic>
        <p:nvPicPr>
          <p:cNvPr id="8" name="Picture 7" descr="A group of people running&#10;&#10;Description automatically generated">
            <a:extLst>
              <a:ext uri="{FF2B5EF4-FFF2-40B4-BE49-F238E27FC236}">
                <a16:creationId xmlns:a16="http://schemas.microsoft.com/office/drawing/2014/main" id="{460CCE1B-2208-762B-7F2D-93D95E40880B}"/>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361025" y="5186778"/>
            <a:ext cx="1360672" cy="1360672"/>
          </a:xfrm>
          <a:prstGeom prst="rect">
            <a:avLst/>
          </a:prstGeom>
        </p:spPr>
      </p:pic>
      <p:sp>
        <p:nvSpPr>
          <p:cNvPr id="9" name="Rectangle: Rounded Corners 8">
            <a:extLst>
              <a:ext uri="{FF2B5EF4-FFF2-40B4-BE49-F238E27FC236}">
                <a16:creationId xmlns:a16="http://schemas.microsoft.com/office/drawing/2014/main" id="{6A2226EE-DA4C-7B03-09E4-619FA702AA86}"/>
              </a:ext>
            </a:extLst>
          </p:cNvPr>
          <p:cNvSpPr/>
          <p:nvPr/>
        </p:nvSpPr>
        <p:spPr>
          <a:xfrm>
            <a:off x="2260300" y="5067887"/>
            <a:ext cx="8478208" cy="1654215"/>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70C0"/>
                </a:solidFill>
                <a:effectLst/>
                <a:uLnTx/>
                <a:uFillTx/>
                <a:latin typeface="Calibri" panose="020F0502020204030204"/>
                <a:ea typeface="+mn-ea"/>
                <a:cs typeface="+mn-cs"/>
              </a:rPr>
              <a:t>Lord, help us to be together, supporting each other and looking out for those in need. Send people to support us in our lives and always be with us.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0070C0"/>
                </a:solidFill>
                <a:latin typeface="Calibri" panose="020F0502020204030204"/>
              </a:rPr>
              <a:t>Amen</a:t>
            </a:r>
            <a:endParaRPr kumimoji="0" lang="en-US" sz="2400" b="0"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pic>
        <p:nvPicPr>
          <p:cNvPr id="7" name="for KING + COUNTRY - TOGETHER (feat. Kirk Franklin &amp; Tori Kelly) [Official Music Video]">
            <a:hlinkClick r:id="" action="ppaction://media"/>
            <a:extLst>
              <a:ext uri="{FF2B5EF4-FFF2-40B4-BE49-F238E27FC236}">
                <a16:creationId xmlns:a16="http://schemas.microsoft.com/office/drawing/2014/main" id="{8C516F4E-C4FE-9B93-83AC-E2E70538279E}"/>
              </a:ext>
            </a:extLst>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7316821" y="1994214"/>
            <a:ext cx="5037061" cy="2833347"/>
          </a:xfrm>
          <a:prstGeom prst="rect">
            <a:avLst/>
          </a:prstGeom>
        </p:spPr>
      </p:pic>
    </p:spTree>
    <p:extLst>
      <p:ext uri="{BB962C8B-B14F-4D97-AF65-F5344CB8AC3E}">
        <p14:creationId xmlns:p14="http://schemas.microsoft.com/office/powerpoint/2010/main" val="2867609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254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C104F8-3601-C5EF-49C3-BD28A4CF04B0}"/>
            </a:ext>
          </a:extLst>
        </p:cNvPr>
        <p:cNvGrpSpPr/>
        <p:nvPr/>
      </p:nvGrpSpPr>
      <p:grpSpPr>
        <a:xfrm>
          <a:off x="0" y="0"/>
          <a:ext cx="0" cy="0"/>
          <a:chOff x="0" y="0"/>
          <a:chExt cx="0" cy="0"/>
        </a:xfrm>
      </p:grpSpPr>
      <p:pic>
        <p:nvPicPr>
          <p:cNvPr id="15" name="Picture 14">
            <a:extLst>
              <a:ext uri="{FF2B5EF4-FFF2-40B4-BE49-F238E27FC236}">
                <a16:creationId xmlns:a16="http://schemas.microsoft.com/office/drawing/2014/main" id="{C2E2CBCE-C6A4-88F9-9079-EAE939D45925}"/>
              </a:ext>
            </a:extLst>
          </p:cNvPr>
          <p:cNvPicPr>
            <a:picLocks noChangeAspect="1"/>
          </p:cNvPicPr>
          <p:nvPr/>
        </p:nvPicPr>
        <p:blipFill>
          <a:blip r:embed="rId2">
            <a:alphaModFix amt="35000"/>
          </a:blip>
          <a:stretch>
            <a:fillRect/>
          </a:stretch>
        </p:blipFill>
        <p:spPr>
          <a:xfrm>
            <a:off x="4892656" y="516507"/>
            <a:ext cx="6273124" cy="6273124"/>
          </a:xfrm>
          <a:prstGeom prst="rect">
            <a:avLst/>
          </a:prstGeom>
        </p:spPr>
      </p:pic>
      <p:sp>
        <p:nvSpPr>
          <p:cNvPr id="16" name="Rectangle 15">
            <a:extLst>
              <a:ext uri="{FF2B5EF4-FFF2-40B4-BE49-F238E27FC236}">
                <a16:creationId xmlns:a16="http://schemas.microsoft.com/office/drawing/2014/main" id="{10D5A52A-DE34-4A1C-9E13-1DCB23CE59E6}"/>
              </a:ext>
            </a:extLst>
          </p:cNvPr>
          <p:cNvSpPr/>
          <p:nvPr/>
        </p:nvSpPr>
        <p:spPr>
          <a:xfrm>
            <a:off x="390242" y="498578"/>
            <a:ext cx="692139" cy="545217"/>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black"/>
                </a:solidFill>
                <a:effectLst/>
                <a:uLnTx/>
                <a:uFillTx/>
                <a:latin typeface="Aptos" panose="02110004020202020204"/>
                <a:ea typeface="+mn-ea"/>
                <a:cs typeface="+mn-cs"/>
              </a:rPr>
              <a:t>11</a:t>
            </a:r>
          </a:p>
        </p:txBody>
      </p:sp>
      <p:pic>
        <p:nvPicPr>
          <p:cNvPr id="9" name="Picture 4" descr="220+ September Number 7 Calendar Day Stock Photos, Pictures &amp; Royalty-Free  Images - iStock">
            <a:extLst>
              <a:ext uri="{FF2B5EF4-FFF2-40B4-BE49-F238E27FC236}">
                <a16:creationId xmlns:a16="http://schemas.microsoft.com/office/drawing/2014/main" id="{4CE74C93-6164-6BB0-284E-50AA4780FCEA}"/>
              </a:ext>
            </a:extLst>
          </p:cNvPr>
          <p:cNvPicPr>
            <a:picLocks noChangeAspect="1" noChangeArrowheads="1"/>
          </p:cNvPicPr>
          <p:nvPr/>
        </p:nvPicPr>
        <p:blipFill rotWithShape="1">
          <a:blip r:embed="rId3">
            <a:clrChange>
              <a:clrFrom>
                <a:srgbClr val="9AD4E8"/>
              </a:clrFrom>
              <a:clrTo>
                <a:srgbClr val="9AD4E8">
                  <a:alpha val="0"/>
                </a:srgbClr>
              </a:clrTo>
            </a:clrChange>
            <a:extLst>
              <a:ext uri="{28A0092B-C50C-407E-A947-70E740481C1C}">
                <a14:useLocalDpi xmlns:a14="http://schemas.microsoft.com/office/drawing/2010/main" val="0"/>
              </a:ext>
            </a:extLst>
          </a:blip>
          <a:srcRect l="20143" t="18789" r="19143" b="16918"/>
          <a:stretch/>
        </p:blipFill>
        <p:spPr bwMode="auto">
          <a:xfrm>
            <a:off x="171451" y="1"/>
            <a:ext cx="1143000" cy="1210366"/>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D47F98F9-34A0-0DFB-34D3-46602052D596}"/>
              </a:ext>
            </a:extLst>
          </p:cNvPr>
          <p:cNvSpPr/>
          <p:nvPr/>
        </p:nvSpPr>
        <p:spPr>
          <a:xfrm>
            <a:off x="390242" y="498578"/>
            <a:ext cx="692139" cy="545217"/>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black"/>
                </a:solidFill>
                <a:effectLst/>
                <a:uLnTx/>
                <a:uFillTx/>
                <a:latin typeface="Calibri" panose="020F0502020204030204"/>
                <a:ea typeface="Calibri"/>
                <a:cs typeface="Calibri"/>
              </a:rPr>
              <a:t>24</a:t>
            </a:r>
          </a:p>
        </p:txBody>
      </p:sp>
      <p:sp>
        <p:nvSpPr>
          <p:cNvPr id="11" name="Rectangle 10">
            <a:extLst>
              <a:ext uri="{FF2B5EF4-FFF2-40B4-BE49-F238E27FC236}">
                <a16:creationId xmlns:a16="http://schemas.microsoft.com/office/drawing/2014/main" id="{77DAFDA7-D3EA-B041-8CF7-1B205B17FC38}"/>
              </a:ext>
            </a:extLst>
          </p:cNvPr>
          <p:cNvSpPr/>
          <p:nvPr/>
        </p:nvSpPr>
        <p:spPr>
          <a:xfrm>
            <a:off x="295961" y="229501"/>
            <a:ext cx="886874" cy="224252"/>
          </a:xfrm>
          <a:prstGeom prst="rect">
            <a:avLst/>
          </a:prstGeom>
          <a:solidFill>
            <a:srgbClr val="ED4134"/>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alibri" panose="020F0502020204030204"/>
                <a:ea typeface="Calibri"/>
                <a:cs typeface="Calibri"/>
              </a:rPr>
              <a:t>April</a:t>
            </a:r>
            <a:endParaRPr kumimoji="0" lang="en-GB"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Rectangle: Rounded Corners 5">
            <a:extLst>
              <a:ext uri="{FF2B5EF4-FFF2-40B4-BE49-F238E27FC236}">
                <a16:creationId xmlns:a16="http://schemas.microsoft.com/office/drawing/2014/main" id="{C28379B0-DD5A-7AC6-FABA-C6D8BA1840A7}"/>
              </a:ext>
            </a:extLst>
          </p:cNvPr>
          <p:cNvSpPr/>
          <p:nvPr/>
        </p:nvSpPr>
        <p:spPr>
          <a:xfrm>
            <a:off x="2682569" y="453753"/>
            <a:ext cx="8483211" cy="889896"/>
          </a:xfrm>
          <a:prstGeom prst="roundRect">
            <a:avLst/>
          </a:prstGeom>
          <a:solidFill>
            <a:srgbClr val="FFFFFF">
              <a:alpha val="80000"/>
            </a:srgbClr>
          </a:solidFill>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94580"/>
                </a:solidFill>
                <a:effectLst/>
                <a:uLnTx/>
                <a:uFillTx/>
                <a:latin typeface="Arial" panose="020B0604020202020204" pitchFamily="34" charset="0"/>
                <a:ea typeface="+mn-ea"/>
                <a:cs typeface="Arial" panose="020B0604020202020204" pitchFamily="34" charset="0"/>
              </a:rPr>
              <a:t>In the name of the Father, the Son and the Holy Spirit</a:t>
            </a:r>
            <a:endParaRPr kumimoji="0" lang="en-GB" sz="2400" b="0" i="0" u="none" strike="noStrike" kern="1200" cap="none" spc="0" normalizeH="0" baseline="0" noProof="0" dirty="0">
              <a:ln>
                <a:noFill/>
              </a:ln>
              <a:solidFill>
                <a:srgbClr val="094580"/>
              </a:solidFill>
              <a:effectLst/>
              <a:uLnTx/>
              <a:uFillTx/>
              <a:latin typeface="Arial" panose="020B0604020202020204" pitchFamily="34" charset="0"/>
              <a:ea typeface="+mn-ea"/>
              <a:cs typeface="Arial" panose="020B0604020202020204" pitchFamily="34" charset="0"/>
            </a:endParaRPr>
          </a:p>
        </p:txBody>
      </p:sp>
      <p:pic>
        <p:nvPicPr>
          <p:cNvPr id="2" name="Picture 1" descr="A group of hands holding each other&#10;&#10;Description automatically generated">
            <a:extLst>
              <a:ext uri="{FF2B5EF4-FFF2-40B4-BE49-F238E27FC236}">
                <a16:creationId xmlns:a16="http://schemas.microsoft.com/office/drawing/2014/main" id="{81F4A135-7006-5A20-CC03-6124A4B171BF}"/>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301172" y="218365"/>
            <a:ext cx="1360672" cy="1360672"/>
          </a:xfrm>
          <a:prstGeom prst="rect">
            <a:avLst/>
          </a:prstGeom>
        </p:spPr>
      </p:pic>
      <p:sp>
        <p:nvSpPr>
          <p:cNvPr id="3" name="Freeform 2">
            <a:extLst>
              <a:ext uri="{FF2B5EF4-FFF2-40B4-BE49-F238E27FC236}">
                <a16:creationId xmlns:a16="http://schemas.microsoft.com/office/drawing/2014/main" id="{023E00BD-BA2E-3005-3EF1-A28A7264A194}"/>
              </a:ext>
            </a:extLst>
          </p:cNvPr>
          <p:cNvSpPr/>
          <p:nvPr/>
        </p:nvSpPr>
        <p:spPr>
          <a:xfrm>
            <a:off x="2088896" y="1766924"/>
            <a:ext cx="8483211" cy="4574569"/>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5"/>
            <a:stretch>
              <a:fillRect/>
            </a:stretch>
          </a:blipFill>
        </p:spPr>
        <p:txBody>
          <a:bodyPr/>
          <a:lstStyle/>
          <a:p>
            <a:endParaRPr lang="en-GB"/>
          </a:p>
        </p:txBody>
      </p:sp>
    </p:spTree>
    <p:extLst>
      <p:ext uri="{BB962C8B-B14F-4D97-AF65-F5344CB8AC3E}">
        <p14:creationId xmlns:p14="http://schemas.microsoft.com/office/powerpoint/2010/main" val="381762354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2013 - 2022">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Metadata/LabelInfo.xml><?xml version="1.0" encoding="utf-8"?>
<clbl:labelList xmlns:clbl="http://schemas.microsoft.com/office/2020/mipLabelMetadata">
  <clbl:label id="{9ffd9cde-92d2-4d48-85dc-a6d068fd4960}" enabled="0" method="" siteId="{9ffd9cde-92d2-4d48-85dc-a6d068fd4960}" removed="1"/>
</clbl:labelList>
</file>

<file path=docProps/app.xml><?xml version="1.0" encoding="utf-8"?>
<Properties xmlns="http://schemas.openxmlformats.org/officeDocument/2006/extended-properties" xmlns:vt="http://schemas.openxmlformats.org/officeDocument/2006/docPropsVTypes">
  <TotalTime>856</TotalTime>
  <Words>813</Words>
  <Application>Microsoft Office PowerPoint</Application>
  <PresentationFormat>Widescreen</PresentationFormat>
  <Paragraphs>65</Paragraphs>
  <Slides>12</Slides>
  <Notes>0</Notes>
  <HiddenSlides>0</HiddenSlides>
  <MMClips>1</MMClips>
  <ScaleCrop>false</ScaleCrop>
  <HeadingPairs>
    <vt:vector size="4" baseType="variant">
      <vt:variant>
        <vt:lpstr>Theme</vt:lpstr>
      </vt:variant>
      <vt:variant>
        <vt:i4>2</vt:i4>
      </vt:variant>
      <vt:variant>
        <vt:lpstr>Slide Titles</vt:lpstr>
      </vt:variant>
      <vt:variant>
        <vt:i4>12</vt:i4>
      </vt:variant>
    </vt:vector>
  </HeadingPairs>
  <TitlesOfParts>
    <vt:vector size="14" baseType="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Mr Malone</dc:creator>
  <cp:lastModifiedBy>Mr Malone</cp:lastModifiedBy>
  <cp:revision>7</cp:revision>
  <dcterms:created xsi:type="dcterms:W3CDTF">2024-09-02T20:49:28Z</dcterms:created>
  <dcterms:modified xsi:type="dcterms:W3CDTF">2026-04-21T07:12:36Z</dcterms:modified>
</cp:coreProperties>
</file>