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2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DF38BF-4674-F71B-E0CD-68031FE69D42}" v="130" dt="2022-03-08T10:21:25.795"/>
    <p1510:client id="{1DEC5E88-36E6-323A-C84F-D393CC713324}" v="37" dt="2022-03-10T15:16:11.879"/>
    <p1510:client id="{789AC9BF-85EE-8A33-05DA-A6D1BFC52656}" v="34" dt="2022-03-07T11:37:22.509"/>
    <p1510:client id="{A33DE1DB-C0D3-D332-6A9A-331BA766913D}" v="187" dt="2022-03-08T15:29:46.854"/>
    <p1510:client id="{BCEFF56D-D568-9455-5525-F439921BB5C2}" v="9" dt="2022-03-08T08:26:47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presProps.xml" Id="rId8" /><Relationship Type="http://schemas.microsoft.com/office/2015/10/relationships/revisionInfo" Target="revisionInfo.xml" Id="rId13" /><Relationship Type="http://schemas.openxmlformats.org/officeDocument/2006/relationships/slide" Target="slides/slide2.xml" Id="rId3" /><Relationship Type="http://schemas.openxmlformats.org/officeDocument/2006/relationships/notesMaster" Target="notesMasters/notesMaster1.xml" Id="rId7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tableStyles" Target="tableStyles.xml" Id="rId11" /><Relationship Type="http://schemas.openxmlformats.org/officeDocument/2006/relationships/slide" Target="slides/slide4.xml" Id="rId5" /><Relationship Type="http://schemas.openxmlformats.org/officeDocument/2006/relationships/theme" Target="theme/theme1.xml" Id="rId10" /><Relationship Type="http://schemas.openxmlformats.org/officeDocument/2006/relationships/slide" Target="slides/slide3.xml" Id="rId4" /><Relationship Type="http://schemas.openxmlformats.org/officeDocument/2006/relationships/viewProps" Target="viewProps.xml" Id="rId9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77C38-FAFC-44B7-894E-E508740362BA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4999D-4CA5-4D72-B4D6-DB6CCF1EB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646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7F9D4-6CCA-4304-8E6D-826E83A9EC5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814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833A-378F-4CB1-AD25-D69501BB598C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2BA3-0871-40BA-A4F1-8C701344A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08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833A-378F-4CB1-AD25-D69501BB598C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2BA3-0871-40BA-A4F1-8C701344A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14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833A-378F-4CB1-AD25-D69501BB598C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2BA3-0871-40BA-A4F1-8C701344A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32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833A-378F-4CB1-AD25-D69501BB598C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2BA3-0871-40BA-A4F1-8C701344A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70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833A-378F-4CB1-AD25-D69501BB598C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2BA3-0871-40BA-A4F1-8C701344A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19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833A-378F-4CB1-AD25-D69501BB598C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2BA3-0871-40BA-A4F1-8C701344A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25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833A-378F-4CB1-AD25-D69501BB598C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2BA3-0871-40BA-A4F1-8C701344A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51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833A-378F-4CB1-AD25-D69501BB598C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2BA3-0871-40BA-A4F1-8C701344A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76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833A-378F-4CB1-AD25-D69501BB598C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2BA3-0871-40BA-A4F1-8C701344A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239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833A-378F-4CB1-AD25-D69501BB598C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2BA3-0871-40BA-A4F1-8C701344A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888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833A-378F-4CB1-AD25-D69501BB598C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2BA3-0871-40BA-A4F1-8C701344A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52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E833A-378F-4CB1-AD25-D69501BB598C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A2BA3-0871-40BA-A4F1-8C701344A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57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HRkKznJoZ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CF-c1K3WWg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3066" y="3329640"/>
            <a:ext cx="5851025" cy="273921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4400" b="1" dirty="0"/>
              <a:t>Competitions this week:</a:t>
            </a:r>
            <a:endParaRPr lang="en-GB" sz="4400" b="1">
              <a:cs typeface="Calibri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3200" dirty="0"/>
              <a:t>π</a:t>
            </a:r>
            <a:r>
              <a:rPr lang="en-GB" sz="3200" dirty="0"/>
              <a:t> memory test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3200" dirty="0"/>
              <a:t>π</a:t>
            </a:r>
            <a:r>
              <a:rPr lang="en-GB" sz="3200" dirty="0"/>
              <a:t> sculpture/cake</a:t>
            </a:r>
            <a:endParaRPr lang="en-GB" sz="3200" dirty="0">
              <a:cs typeface="Calibri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3200" dirty="0"/>
              <a:t>π</a:t>
            </a:r>
            <a:r>
              <a:rPr lang="en-GB" sz="3200" dirty="0"/>
              <a:t> song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3200" dirty="0"/>
              <a:t>π</a:t>
            </a:r>
            <a:r>
              <a:rPr lang="en-GB" sz="3200" dirty="0">
                <a:ea typeface="+mn-lt"/>
                <a:cs typeface="+mn-lt"/>
              </a:rPr>
              <a:t> Photo Challenge</a:t>
            </a:r>
            <a:endParaRPr lang="en-GB" sz="3200" dirty="0">
              <a:cs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1531" y="4569992"/>
            <a:ext cx="5341462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4400" dirty="0"/>
              <a:t>π</a:t>
            </a:r>
            <a:r>
              <a:rPr lang="en-GB" sz="4400" dirty="0"/>
              <a:t> related prizes for all!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174" y="70883"/>
            <a:ext cx="1045671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/>
              <a:t>Being celebrated week beginning 14th March</a:t>
            </a:r>
            <a:endParaRPr lang="en-GB" sz="3200" dirty="0">
              <a:cs typeface="Calibri" panose="020F050202020403020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25598" r="4262" b="11245"/>
          <a:stretch/>
        </p:blipFill>
        <p:spPr bwMode="auto">
          <a:xfrm>
            <a:off x="1463387" y="796637"/>
            <a:ext cx="9144000" cy="239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1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25598" r="4262" b="11245"/>
          <a:stretch/>
        </p:blipFill>
        <p:spPr bwMode="auto">
          <a:xfrm>
            <a:off x="2086840" y="76525"/>
            <a:ext cx="8054831" cy="210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26113" y="2404782"/>
            <a:ext cx="2636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/>
              <a:t>π</a:t>
            </a:r>
            <a:r>
              <a:rPr lang="en-GB" sz="3200" dirty="0"/>
              <a:t> memory test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0366" y="2464524"/>
            <a:ext cx="766778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solidFill>
                <a:srgbClr val="1F487C"/>
              </a:solidFill>
            </a:endParaRPr>
          </a:p>
          <a:p>
            <a:r>
              <a:rPr lang="en-GB" sz="2800" dirty="0">
                <a:solidFill>
                  <a:srgbClr val="1F487C"/>
                </a:solidFill>
              </a:rPr>
              <a:t>How many decimal places of Pi can you memorise?</a:t>
            </a:r>
          </a:p>
          <a:p>
            <a:r>
              <a:rPr lang="en-GB" sz="2800" dirty="0">
                <a:solidFill>
                  <a:srgbClr val="1F487C"/>
                </a:solidFill>
              </a:rPr>
              <a:t>Here are the first 20, search the internet for more.</a:t>
            </a:r>
          </a:p>
          <a:p>
            <a:endParaRPr lang="en-GB" sz="2800" dirty="0">
              <a:solidFill>
                <a:srgbClr val="7030A0"/>
              </a:solidFill>
            </a:endParaRPr>
          </a:p>
          <a:p>
            <a:pPr algn="ctr"/>
            <a:r>
              <a:rPr lang="en-GB" sz="4800" b="1" dirty="0">
                <a:solidFill>
                  <a:srgbClr val="7030A0"/>
                </a:solidFill>
              </a:rPr>
              <a:t>3.14159265358979323846</a:t>
            </a:r>
          </a:p>
          <a:p>
            <a:pPr algn="ctr"/>
            <a:endParaRPr lang="en-GB" sz="2800" dirty="0">
              <a:solidFill>
                <a:srgbClr val="1F487C"/>
              </a:solidFill>
            </a:endParaRPr>
          </a:p>
          <a:p>
            <a:r>
              <a:rPr lang="en-GB" sz="2800" dirty="0">
                <a:solidFill>
                  <a:srgbClr val="1F487C"/>
                </a:solidFill>
              </a:rPr>
              <a:t>We are looking for a champion, learn them and then recite them to your maths teacher before the end of this week! </a:t>
            </a:r>
            <a:endParaRPr lang="en-GB" sz="3200" dirty="0">
              <a:solidFill>
                <a:srgbClr val="1F48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8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6372" y="2291343"/>
            <a:ext cx="2993512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l-GR" sz="4800" dirty="0"/>
              <a:t>π</a:t>
            </a:r>
            <a:r>
              <a:rPr lang="en-GB" sz="4800" dirty="0"/>
              <a:t> sculpture</a:t>
            </a:r>
            <a:endParaRPr lang="en-GB" sz="4800"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084" y="3251097"/>
            <a:ext cx="7778591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/>
              <a:t>We are looking for the best pi sculpture, baked item or picture for the crafty students out there.  It can be as big or small as you like, but </a:t>
            </a:r>
            <a:r>
              <a:rPr lang="el-GR" sz="2400" dirty="0"/>
              <a:t>π</a:t>
            </a:r>
            <a:r>
              <a:rPr lang="en-GB" sz="2400" dirty="0"/>
              <a:t> needs to be used in the design, either the symbol itself or its use in a circular piece.</a:t>
            </a:r>
          </a:p>
          <a:p>
            <a:endParaRPr lang="en-GB" sz="2400" dirty="0"/>
          </a:p>
          <a:p>
            <a:r>
              <a:rPr lang="en-GB" sz="2400" dirty="0"/>
              <a:t>Marks will be allocated for accuracy, as well as creativity. </a:t>
            </a:r>
          </a:p>
          <a:p>
            <a:r>
              <a:rPr lang="en-GB" sz="2400" dirty="0"/>
              <a:t>Winning sculpture to be displayed. </a:t>
            </a:r>
          </a:p>
          <a:p>
            <a:r>
              <a:rPr lang="en-GB" sz="2400" dirty="0">
                <a:ea typeface="+mn-lt"/>
                <a:cs typeface="+mn-lt"/>
              </a:rPr>
              <a:t>Handing in deadline is </a:t>
            </a:r>
            <a:r>
              <a:rPr lang="en-GB" sz="2400" b="1" u="sng" dirty="0">
                <a:highlight>
                  <a:srgbClr val="FF00FF"/>
                </a:highlight>
                <a:ea typeface="+mn-lt"/>
                <a:cs typeface="+mn-lt"/>
              </a:rPr>
              <a:t>Monday 21st March</a:t>
            </a:r>
            <a:r>
              <a:rPr lang="en-GB" sz="2400" dirty="0">
                <a:ea typeface="+mn-lt"/>
                <a:cs typeface="+mn-lt"/>
              </a:rPr>
              <a:t> for judging.</a:t>
            </a:r>
            <a:endParaRPr lang="en-GB" dirty="0">
              <a:ea typeface="+mn-lt"/>
              <a:cs typeface="+mn-lt"/>
            </a:endParaRPr>
          </a:p>
        </p:txBody>
      </p:sp>
      <p:pic>
        <p:nvPicPr>
          <p:cNvPr id="3" name="Picture 4" descr="A picture containing pink, cloth, decorated&#10;&#10;Description automatically generated">
            <a:extLst>
              <a:ext uri="{FF2B5EF4-FFF2-40B4-BE49-F238E27FC236}">
                <a16:creationId xmlns:a16="http://schemas.microsoft.com/office/drawing/2014/main" id="{B6178DEA-2845-484B-B8E1-4E4BC7EB3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80000">
            <a:off x="8259861" y="3289422"/>
            <a:ext cx="3687040" cy="297850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105E5EA-35B2-4BAC-9ACE-730C931E3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25598" r="4262" b="11245"/>
          <a:stretch/>
        </p:blipFill>
        <p:spPr bwMode="auto">
          <a:xfrm>
            <a:off x="2086840" y="76525"/>
            <a:ext cx="8054831" cy="210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33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3372" y="2594412"/>
            <a:ext cx="4684359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l-GR" sz="4800" dirty="0"/>
              <a:t>π</a:t>
            </a:r>
            <a:r>
              <a:rPr lang="en-GB" sz="4800" dirty="0"/>
              <a:t> photo challenge</a:t>
            </a:r>
            <a:endParaRPr lang="en-GB" sz="4800" dirty="0"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357" y="3701370"/>
            <a:ext cx="5752363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/>
              <a:t>We are looking for the best pi related photograph. </a:t>
            </a:r>
          </a:p>
          <a:p>
            <a:endParaRPr lang="en-GB" sz="2400" dirty="0"/>
          </a:p>
          <a:p>
            <a:r>
              <a:rPr lang="en-GB" sz="2400" dirty="0"/>
              <a:t>Marks will be allocated for creativity. </a:t>
            </a:r>
            <a:endParaRPr lang="en-GB" sz="2400" dirty="0">
              <a:cs typeface="Calibri"/>
            </a:endParaRPr>
          </a:p>
          <a:p>
            <a:r>
              <a:rPr lang="en-GB" sz="2400" dirty="0"/>
              <a:t>Winning photo to be displayed. </a:t>
            </a:r>
            <a:endParaRPr lang="en-GB" sz="2400" dirty="0">
              <a:cs typeface="Calibri" panose="020F0502020204030204"/>
            </a:endParaRPr>
          </a:p>
          <a:p>
            <a:r>
              <a:rPr lang="en-GB" sz="2400" dirty="0"/>
              <a:t>Handing in deadline is </a:t>
            </a:r>
            <a:r>
              <a:rPr lang="en-GB" sz="2400" b="1" u="sng" dirty="0">
                <a:solidFill>
                  <a:schemeClr val="bg1"/>
                </a:solidFill>
                <a:highlight>
                  <a:srgbClr val="800080"/>
                </a:highlight>
              </a:rPr>
              <a:t>Monday 21st March</a:t>
            </a:r>
            <a:r>
              <a:rPr lang="en-GB" sz="2400" dirty="0"/>
              <a:t> for judging.</a:t>
            </a:r>
            <a:endParaRPr lang="en-GB" sz="2400" dirty="0">
              <a:cs typeface="Calibri"/>
            </a:endParaRPr>
          </a:p>
        </p:txBody>
      </p:sp>
      <p:pic>
        <p:nvPicPr>
          <p:cNvPr id="3" name="Picture 4" descr="A picture containing grass, outdoor, sky, tree&#10;&#10;Description automatically generated">
            <a:extLst>
              <a:ext uri="{FF2B5EF4-FFF2-40B4-BE49-F238E27FC236}">
                <a16:creationId xmlns:a16="http://schemas.microsoft.com/office/drawing/2014/main" id="{844B3650-330F-4776-92FB-1EC4E5FDE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780000">
            <a:off x="6534150" y="2739737"/>
            <a:ext cx="5349586" cy="356927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CE64861-D280-43AD-A429-35A66BF635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25598" r="4262" b="11245"/>
          <a:stretch/>
        </p:blipFill>
        <p:spPr bwMode="auto">
          <a:xfrm>
            <a:off x="2086840" y="76525"/>
            <a:ext cx="8054831" cy="210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32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1733" y="1932519"/>
            <a:ext cx="2050561" cy="92333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l-GR" sz="5400" dirty="0"/>
              <a:t>π</a:t>
            </a:r>
            <a:r>
              <a:rPr lang="en-GB" sz="5400" dirty="0"/>
              <a:t> song</a:t>
            </a:r>
            <a:endParaRPr lang="en-GB" sz="5400"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296" y="2751855"/>
            <a:ext cx="10910867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/>
              <a:t>For the performing artists, we are looking for the best pi related song, rap, or rhyme.  It could be to an existing tune or song, but must include pi facts.</a:t>
            </a:r>
          </a:p>
          <a:p>
            <a:endParaRPr lang="en-GB" sz="2400" dirty="0"/>
          </a:p>
          <a:p>
            <a:r>
              <a:rPr lang="en-GB" sz="2400" dirty="0"/>
              <a:t>Here are two examples of maths songs </a:t>
            </a:r>
          </a:p>
          <a:p>
            <a:r>
              <a:rPr lang="en-GB" sz="2400" dirty="0">
                <a:hlinkClick r:id="rId3"/>
              </a:rPr>
              <a:t>Example 1</a:t>
            </a:r>
            <a:endParaRPr lang="en-GB" sz="2400" dirty="0"/>
          </a:p>
          <a:p>
            <a:r>
              <a:rPr lang="en-GB" sz="2400" dirty="0">
                <a:hlinkClick r:id="rId4"/>
              </a:rPr>
              <a:t>Example 2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This does not need to be an individual entry, but maximum of 3 people involved in a song (limited for prize purposes)</a:t>
            </a:r>
          </a:p>
          <a:p>
            <a:r>
              <a:rPr lang="en-GB" sz="2400" dirty="0">
                <a:ea typeface="+mn-lt"/>
                <a:cs typeface="+mn-lt"/>
              </a:rPr>
              <a:t>Handing in deadline is </a:t>
            </a:r>
            <a:r>
              <a:rPr lang="en-GB" sz="2400" b="1" u="sng" dirty="0">
                <a:highlight>
                  <a:srgbClr val="00FFFF"/>
                </a:highlight>
                <a:ea typeface="+mn-lt"/>
                <a:cs typeface="+mn-lt"/>
              </a:rPr>
              <a:t>Monday 21st March</a:t>
            </a:r>
            <a:r>
              <a:rPr lang="en-GB" sz="2400" dirty="0">
                <a:ea typeface="+mn-lt"/>
                <a:cs typeface="+mn-lt"/>
              </a:rPr>
              <a:t> for judging. Entries to be recorded and emailed to Miss Williamson</a:t>
            </a:r>
            <a:endParaRPr lang="en-GB" sz="2000" dirty="0">
              <a:ea typeface="+mn-lt"/>
              <a:cs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556B4D-EE6F-4FD6-822C-B16486C1A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25598" r="4262" b="11245"/>
          <a:stretch/>
        </p:blipFill>
        <p:spPr bwMode="auto">
          <a:xfrm>
            <a:off x="2356327" y="67232"/>
            <a:ext cx="7720295" cy="201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86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Office PowerPoint</Application>
  <PresentationFormat>Widescreen</PresentationFormat>
  <Paragraphs>36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Williamson</dc:creator>
  <cp:lastModifiedBy>Janet Williamson</cp:lastModifiedBy>
  <cp:revision>81</cp:revision>
  <dcterms:created xsi:type="dcterms:W3CDTF">2020-03-09T14:29:31Z</dcterms:created>
  <dcterms:modified xsi:type="dcterms:W3CDTF">2022-03-10T15:16:12Z</dcterms:modified>
</cp:coreProperties>
</file>