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9"/>
  </p:notesMasterIdLst>
  <p:sldIdLst>
    <p:sldId id="258" r:id="rId6"/>
    <p:sldId id="302" r:id="rId7"/>
    <p:sldId id="299" r:id="rId8"/>
    <p:sldId id="303" r:id="rId9"/>
    <p:sldId id="259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4" r:id="rId31"/>
    <p:sldId id="295" r:id="rId32"/>
    <p:sldId id="292" r:id="rId33"/>
    <p:sldId id="296" r:id="rId34"/>
    <p:sldId id="297" r:id="rId35"/>
    <p:sldId id="301" r:id="rId36"/>
    <p:sldId id="268" r:id="rId37"/>
    <p:sldId id="270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850-C4CD-44F6-A1E0-83FDAA6D5436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4946-F840-4432-A32D-D6DE0E4E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32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94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8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1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5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38C7-E255-47E8-9388-DC395F41058D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5486400"/>
            <a:ext cx="12261669" cy="1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9DD-4AC2-48D8-A37A-F32F2D9B3A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uto2ze8Lg" TargetMode="External"/><Relationship Id="rId2" Type="http://schemas.openxmlformats.org/officeDocument/2006/relationships/hyperlink" Target="https://www.youtube.com/watch?v=gOmj58JdxL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K77Igo39vk" TargetMode="External"/><Relationship Id="rId4" Type="http://schemas.openxmlformats.org/officeDocument/2006/relationships/hyperlink" Target="https://www.youtube.com/watch?v=kwh4SD1ToF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55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80÷5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11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×14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  <m:sup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is the largest square number under 100.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Expand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3(2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+5)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Solve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+1=2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Sketch a Trapezium.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Split £20 in the ratio 7 : 3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Round 3.528 to 1 decimal place.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558748"/>
              </a:xfrm>
              <a:prstGeom prst="rect">
                <a:avLst/>
              </a:prstGeom>
              <a:blipFill>
                <a:blip r:embed="rId5"/>
                <a:stretch>
                  <a:fillRect l="-1292" b="-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91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71"/>
          <p:cNvSpPr txBox="1">
            <a:spLocks noChangeArrowheads="1"/>
          </p:cNvSpPr>
          <p:nvPr/>
        </p:nvSpPr>
        <p:spPr bwMode="auto">
          <a:xfrm>
            <a:off x="180975" y="110778"/>
            <a:ext cx="6638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dirty="0"/>
              <a:t>Complete the table for the equations. </a:t>
            </a:r>
            <a:endParaRPr lang="en-GB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109978"/>
              </p:ext>
            </p:extLst>
          </p:nvPr>
        </p:nvGraphicFramePr>
        <p:xfrm>
          <a:off x="1569492" y="1415410"/>
          <a:ext cx="3657600" cy="800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408968"/>
              </p:ext>
            </p:extLst>
          </p:nvPr>
        </p:nvGraphicFramePr>
        <p:xfrm>
          <a:off x="1569492" y="2642548"/>
          <a:ext cx="3657600" cy="800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202619"/>
              </p:ext>
            </p:extLst>
          </p:nvPr>
        </p:nvGraphicFramePr>
        <p:xfrm>
          <a:off x="6346165" y="1415410"/>
          <a:ext cx="3657600" cy="800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19858"/>
              </p:ext>
            </p:extLst>
          </p:nvPr>
        </p:nvGraphicFramePr>
        <p:xfrm>
          <a:off x="6346165" y="2679060"/>
          <a:ext cx="3657600" cy="800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488"/>
          <p:cNvSpPr txBox="1">
            <a:spLocks noChangeArrowheads="1"/>
          </p:cNvSpPr>
          <p:nvPr/>
        </p:nvSpPr>
        <p:spPr bwMode="auto">
          <a:xfrm>
            <a:off x="7665378" y="2110735"/>
            <a:ext cx="121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GB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GB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- </a:t>
            </a:r>
            <a:r>
              <a:rPr lang="en-GB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TextBox 489"/>
          <p:cNvSpPr txBox="1">
            <a:spLocks noChangeArrowheads="1"/>
          </p:cNvSpPr>
          <p:nvPr/>
        </p:nvSpPr>
        <p:spPr bwMode="auto">
          <a:xfrm>
            <a:off x="7412965" y="897885"/>
            <a:ext cx="1285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GB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GB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</a:t>
            </a:r>
            <a:r>
              <a:rPr lang="en-GB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TextBox 490"/>
          <p:cNvSpPr txBox="1">
            <a:spLocks noChangeArrowheads="1"/>
          </p:cNvSpPr>
          <p:nvPr/>
        </p:nvSpPr>
        <p:spPr bwMode="auto">
          <a:xfrm>
            <a:off x="2641055" y="2123435"/>
            <a:ext cx="120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GB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TextBox 491"/>
          <p:cNvSpPr txBox="1">
            <a:spLocks noChangeArrowheads="1"/>
          </p:cNvSpPr>
          <p:nvPr/>
        </p:nvSpPr>
        <p:spPr bwMode="auto">
          <a:xfrm>
            <a:off x="3914230" y="4080725"/>
            <a:ext cx="38699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Times New Roman" pitchFamily="18" charset="0"/>
              </a:rPr>
              <a:t>Plot the coordinates</a:t>
            </a:r>
          </a:p>
          <a:p>
            <a:pPr eaLnBrk="1" hangingPunct="1"/>
            <a:r>
              <a:rPr lang="en-GB" altLang="en-US" sz="2400" dirty="0">
                <a:latin typeface="Times New Roman" pitchFamily="18" charset="0"/>
              </a:rPr>
              <a:t>When each table is completed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93392" y="178371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15692" y="177736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25292" y="177736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60292" y="179164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82592" y="177736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31492" y="304259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66492" y="302989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76092" y="302989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72992" y="304259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44492" y="302989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95465" y="175672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730465" y="174402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340065" y="174402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936965" y="175672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508465" y="174402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60540" y="304894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652678" y="3039423"/>
            <a:ext cx="40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252753" y="302831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879815" y="3025135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527515" y="301719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67615" y="896595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409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/>
      <p:bldP spid="21" grpId="0"/>
      <p:bldP spid="23" grpId="0"/>
      <p:bldP spid="25" grpId="0"/>
      <p:bldP spid="26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2872" y="-155101"/>
            <a:ext cx="5657850" cy="5648325"/>
            <a:chOff x="1064" y="316"/>
            <a:chExt cx="3564" cy="355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44" y="616"/>
              <a:ext cx="3140" cy="3140"/>
              <a:chOff x="1244" y="616"/>
              <a:chExt cx="3140" cy="3140"/>
            </a:xfrm>
          </p:grpSpPr>
          <p:grpSp>
            <p:nvGrpSpPr>
              <p:cNvPr id="48" name="Group 5"/>
              <p:cNvGrpSpPr>
                <a:grpSpLocks/>
              </p:cNvGrpSpPr>
              <p:nvPr/>
            </p:nvGrpSpPr>
            <p:grpSpPr bwMode="auto">
              <a:xfrm>
                <a:off x="1244" y="616"/>
                <a:ext cx="3140" cy="3140"/>
                <a:chOff x="773" y="1401"/>
                <a:chExt cx="3140" cy="3140"/>
              </a:xfrm>
            </p:grpSpPr>
            <p:sp>
              <p:nvSpPr>
                <p:cNvPr id="51" name="Rectangle 6"/>
                <p:cNvSpPr>
                  <a:spLocks noChangeArrowheads="1"/>
                </p:cNvSpPr>
                <p:nvPr/>
              </p:nvSpPr>
              <p:spPr bwMode="auto">
                <a:xfrm>
                  <a:off x="140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" name="Rectangle 7"/>
                <p:cNvSpPr>
                  <a:spLocks noChangeArrowheads="1"/>
                </p:cNvSpPr>
                <p:nvPr/>
              </p:nvSpPr>
              <p:spPr bwMode="auto">
                <a:xfrm>
                  <a:off x="155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3" name="Rectangle 8"/>
                <p:cNvSpPr>
                  <a:spLocks noChangeArrowheads="1"/>
                </p:cNvSpPr>
                <p:nvPr/>
              </p:nvSpPr>
              <p:spPr bwMode="auto">
                <a:xfrm>
                  <a:off x="171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" name="Rectangle 9"/>
                <p:cNvSpPr>
                  <a:spLocks noChangeArrowheads="1"/>
                </p:cNvSpPr>
                <p:nvPr/>
              </p:nvSpPr>
              <p:spPr bwMode="auto">
                <a:xfrm>
                  <a:off x="187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" name="Rectangle 10"/>
                <p:cNvSpPr>
                  <a:spLocks noChangeArrowheads="1"/>
                </p:cNvSpPr>
                <p:nvPr/>
              </p:nvSpPr>
              <p:spPr bwMode="auto">
                <a:xfrm>
                  <a:off x="77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" name="Rectangle 11"/>
                <p:cNvSpPr>
                  <a:spLocks noChangeArrowheads="1"/>
                </p:cNvSpPr>
                <p:nvPr/>
              </p:nvSpPr>
              <p:spPr bwMode="auto">
                <a:xfrm>
                  <a:off x="93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7" name="Rectangle 12"/>
                <p:cNvSpPr>
                  <a:spLocks noChangeArrowheads="1"/>
                </p:cNvSpPr>
                <p:nvPr/>
              </p:nvSpPr>
              <p:spPr bwMode="auto">
                <a:xfrm>
                  <a:off x="108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" name="Rectangle 13"/>
                <p:cNvSpPr>
                  <a:spLocks noChangeArrowheads="1"/>
                </p:cNvSpPr>
                <p:nvPr/>
              </p:nvSpPr>
              <p:spPr bwMode="auto">
                <a:xfrm>
                  <a:off x="124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" name="Rectangle 14"/>
                <p:cNvSpPr>
                  <a:spLocks noChangeArrowheads="1"/>
                </p:cNvSpPr>
                <p:nvPr/>
              </p:nvSpPr>
              <p:spPr bwMode="auto">
                <a:xfrm>
                  <a:off x="202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" name="Rectangle 15"/>
                <p:cNvSpPr>
                  <a:spLocks noChangeArrowheads="1"/>
                </p:cNvSpPr>
                <p:nvPr/>
              </p:nvSpPr>
              <p:spPr bwMode="auto">
                <a:xfrm>
                  <a:off x="218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1" name="Rectangle 16"/>
                <p:cNvSpPr>
                  <a:spLocks noChangeArrowheads="1"/>
                </p:cNvSpPr>
                <p:nvPr/>
              </p:nvSpPr>
              <p:spPr bwMode="auto">
                <a:xfrm>
                  <a:off x="297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" name="Rectangle 17"/>
                <p:cNvSpPr>
                  <a:spLocks noChangeArrowheads="1"/>
                </p:cNvSpPr>
                <p:nvPr/>
              </p:nvSpPr>
              <p:spPr bwMode="auto">
                <a:xfrm>
                  <a:off x="312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" name="Rectangle 18"/>
                <p:cNvSpPr>
                  <a:spLocks noChangeArrowheads="1"/>
                </p:cNvSpPr>
                <p:nvPr/>
              </p:nvSpPr>
              <p:spPr bwMode="auto">
                <a:xfrm>
                  <a:off x="328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" name="Rectangle 19"/>
                <p:cNvSpPr>
                  <a:spLocks noChangeArrowheads="1"/>
                </p:cNvSpPr>
                <p:nvPr/>
              </p:nvSpPr>
              <p:spPr bwMode="auto">
                <a:xfrm>
                  <a:off x="344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5" name="Rectangle 20"/>
                <p:cNvSpPr>
                  <a:spLocks noChangeArrowheads="1"/>
                </p:cNvSpPr>
                <p:nvPr/>
              </p:nvSpPr>
              <p:spPr bwMode="auto">
                <a:xfrm>
                  <a:off x="234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" name="Rectangle 21"/>
                <p:cNvSpPr>
                  <a:spLocks noChangeArrowheads="1"/>
                </p:cNvSpPr>
                <p:nvPr/>
              </p:nvSpPr>
              <p:spPr bwMode="auto">
                <a:xfrm>
                  <a:off x="250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" name="Rectangle 22"/>
                <p:cNvSpPr>
                  <a:spLocks noChangeArrowheads="1"/>
                </p:cNvSpPr>
                <p:nvPr/>
              </p:nvSpPr>
              <p:spPr bwMode="auto">
                <a:xfrm>
                  <a:off x="265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" name="Rectangle 23"/>
                <p:cNvSpPr>
                  <a:spLocks noChangeArrowheads="1"/>
                </p:cNvSpPr>
                <p:nvPr/>
              </p:nvSpPr>
              <p:spPr bwMode="auto">
                <a:xfrm>
                  <a:off x="281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9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" name="Rectangle 25"/>
                <p:cNvSpPr>
                  <a:spLocks noChangeArrowheads="1"/>
                </p:cNvSpPr>
                <p:nvPr/>
              </p:nvSpPr>
              <p:spPr bwMode="auto">
                <a:xfrm>
                  <a:off x="375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" name="Rectangle 26"/>
                <p:cNvSpPr>
                  <a:spLocks noChangeArrowheads="1"/>
                </p:cNvSpPr>
                <p:nvPr/>
              </p:nvSpPr>
              <p:spPr bwMode="auto">
                <a:xfrm>
                  <a:off x="140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" name="Rectangle 27"/>
                <p:cNvSpPr>
                  <a:spLocks noChangeArrowheads="1"/>
                </p:cNvSpPr>
                <p:nvPr/>
              </p:nvSpPr>
              <p:spPr bwMode="auto">
                <a:xfrm>
                  <a:off x="155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3" name="Rectangle 28"/>
                <p:cNvSpPr>
                  <a:spLocks noChangeArrowheads="1"/>
                </p:cNvSpPr>
                <p:nvPr/>
              </p:nvSpPr>
              <p:spPr bwMode="auto">
                <a:xfrm>
                  <a:off x="171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" name="Rectangle 29"/>
                <p:cNvSpPr>
                  <a:spLocks noChangeArrowheads="1"/>
                </p:cNvSpPr>
                <p:nvPr/>
              </p:nvSpPr>
              <p:spPr bwMode="auto">
                <a:xfrm>
                  <a:off x="187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" name="Rectangle 30"/>
                <p:cNvSpPr>
                  <a:spLocks noChangeArrowheads="1"/>
                </p:cNvSpPr>
                <p:nvPr/>
              </p:nvSpPr>
              <p:spPr bwMode="auto">
                <a:xfrm>
                  <a:off x="77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" name="Rectangle 31"/>
                <p:cNvSpPr>
                  <a:spLocks noChangeArrowheads="1"/>
                </p:cNvSpPr>
                <p:nvPr/>
              </p:nvSpPr>
              <p:spPr bwMode="auto">
                <a:xfrm>
                  <a:off x="93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7" name="Rectangle 32"/>
                <p:cNvSpPr>
                  <a:spLocks noChangeArrowheads="1"/>
                </p:cNvSpPr>
                <p:nvPr/>
              </p:nvSpPr>
              <p:spPr bwMode="auto">
                <a:xfrm>
                  <a:off x="108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" name="Rectangle 33"/>
                <p:cNvSpPr>
                  <a:spLocks noChangeArrowheads="1"/>
                </p:cNvSpPr>
                <p:nvPr/>
              </p:nvSpPr>
              <p:spPr bwMode="auto">
                <a:xfrm>
                  <a:off x="124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" name="Rectangle 34"/>
                <p:cNvSpPr>
                  <a:spLocks noChangeArrowheads="1"/>
                </p:cNvSpPr>
                <p:nvPr/>
              </p:nvSpPr>
              <p:spPr bwMode="auto">
                <a:xfrm>
                  <a:off x="202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" name="Rectangle 35"/>
                <p:cNvSpPr>
                  <a:spLocks noChangeArrowheads="1"/>
                </p:cNvSpPr>
                <p:nvPr/>
              </p:nvSpPr>
              <p:spPr bwMode="auto">
                <a:xfrm>
                  <a:off x="218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1" name="Rectangle 36"/>
                <p:cNvSpPr>
                  <a:spLocks noChangeArrowheads="1"/>
                </p:cNvSpPr>
                <p:nvPr/>
              </p:nvSpPr>
              <p:spPr bwMode="auto">
                <a:xfrm>
                  <a:off x="297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" name="Rectangle 37"/>
                <p:cNvSpPr>
                  <a:spLocks noChangeArrowheads="1"/>
                </p:cNvSpPr>
                <p:nvPr/>
              </p:nvSpPr>
              <p:spPr bwMode="auto">
                <a:xfrm>
                  <a:off x="312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" name="Rectangle 38"/>
                <p:cNvSpPr>
                  <a:spLocks noChangeArrowheads="1"/>
                </p:cNvSpPr>
                <p:nvPr/>
              </p:nvSpPr>
              <p:spPr bwMode="auto">
                <a:xfrm>
                  <a:off x="328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" name="Rectangle 39"/>
                <p:cNvSpPr>
                  <a:spLocks noChangeArrowheads="1"/>
                </p:cNvSpPr>
                <p:nvPr/>
              </p:nvSpPr>
              <p:spPr bwMode="auto">
                <a:xfrm>
                  <a:off x="344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5" name="Rectangle 40"/>
                <p:cNvSpPr>
                  <a:spLocks noChangeArrowheads="1"/>
                </p:cNvSpPr>
                <p:nvPr/>
              </p:nvSpPr>
              <p:spPr bwMode="auto">
                <a:xfrm>
                  <a:off x="234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" name="Rectangle 41"/>
                <p:cNvSpPr>
                  <a:spLocks noChangeArrowheads="1"/>
                </p:cNvSpPr>
                <p:nvPr/>
              </p:nvSpPr>
              <p:spPr bwMode="auto">
                <a:xfrm>
                  <a:off x="250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" name="Rectangle 42"/>
                <p:cNvSpPr>
                  <a:spLocks noChangeArrowheads="1"/>
                </p:cNvSpPr>
                <p:nvPr/>
              </p:nvSpPr>
              <p:spPr bwMode="auto">
                <a:xfrm>
                  <a:off x="265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" name="Rectangle 43"/>
                <p:cNvSpPr>
                  <a:spLocks noChangeArrowheads="1"/>
                </p:cNvSpPr>
                <p:nvPr/>
              </p:nvSpPr>
              <p:spPr bwMode="auto">
                <a:xfrm>
                  <a:off x="281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9" name="Rectangle 44"/>
                <p:cNvSpPr>
                  <a:spLocks noChangeArrowheads="1"/>
                </p:cNvSpPr>
                <p:nvPr/>
              </p:nvSpPr>
              <p:spPr bwMode="auto">
                <a:xfrm>
                  <a:off x="359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0" name="Rectangle 45"/>
                <p:cNvSpPr>
                  <a:spLocks noChangeArrowheads="1"/>
                </p:cNvSpPr>
                <p:nvPr/>
              </p:nvSpPr>
              <p:spPr bwMode="auto">
                <a:xfrm>
                  <a:off x="375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" name="Rectangle 46"/>
                <p:cNvSpPr>
                  <a:spLocks noChangeArrowheads="1"/>
                </p:cNvSpPr>
                <p:nvPr/>
              </p:nvSpPr>
              <p:spPr bwMode="auto">
                <a:xfrm>
                  <a:off x="140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" name="Rectangle 47"/>
                <p:cNvSpPr>
                  <a:spLocks noChangeArrowheads="1"/>
                </p:cNvSpPr>
                <p:nvPr/>
              </p:nvSpPr>
              <p:spPr bwMode="auto">
                <a:xfrm>
                  <a:off x="155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" name="Rectangle 48"/>
                <p:cNvSpPr>
                  <a:spLocks noChangeArrowheads="1"/>
                </p:cNvSpPr>
                <p:nvPr/>
              </p:nvSpPr>
              <p:spPr bwMode="auto">
                <a:xfrm>
                  <a:off x="171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4" name="Rectangle 49"/>
                <p:cNvSpPr>
                  <a:spLocks noChangeArrowheads="1"/>
                </p:cNvSpPr>
                <p:nvPr/>
              </p:nvSpPr>
              <p:spPr bwMode="auto">
                <a:xfrm>
                  <a:off x="187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" name="Rectangle 50"/>
                <p:cNvSpPr>
                  <a:spLocks noChangeArrowheads="1"/>
                </p:cNvSpPr>
                <p:nvPr/>
              </p:nvSpPr>
              <p:spPr bwMode="auto">
                <a:xfrm>
                  <a:off x="77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" name="Rectangle 51"/>
                <p:cNvSpPr>
                  <a:spLocks noChangeArrowheads="1"/>
                </p:cNvSpPr>
                <p:nvPr/>
              </p:nvSpPr>
              <p:spPr bwMode="auto">
                <a:xfrm>
                  <a:off x="93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" name="Rectangle 52"/>
                <p:cNvSpPr>
                  <a:spLocks noChangeArrowheads="1"/>
                </p:cNvSpPr>
                <p:nvPr/>
              </p:nvSpPr>
              <p:spPr bwMode="auto">
                <a:xfrm>
                  <a:off x="108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8" name="Rectangle 53"/>
                <p:cNvSpPr>
                  <a:spLocks noChangeArrowheads="1"/>
                </p:cNvSpPr>
                <p:nvPr/>
              </p:nvSpPr>
              <p:spPr bwMode="auto">
                <a:xfrm>
                  <a:off x="124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" name="Rectangle 54"/>
                <p:cNvSpPr>
                  <a:spLocks noChangeArrowheads="1"/>
                </p:cNvSpPr>
                <p:nvPr/>
              </p:nvSpPr>
              <p:spPr bwMode="auto">
                <a:xfrm>
                  <a:off x="202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" name="Rectangle 55"/>
                <p:cNvSpPr>
                  <a:spLocks noChangeArrowheads="1"/>
                </p:cNvSpPr>
                <p:nvPr/>
              </p:nvSpPr>
              <p:spPr bwMode="auto">
                <a:xfrm>
                  <a:off x="218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" name="Rectangle 56"/>
                <p:cNvSpPr>
                  <a:spLocks noChangeArrowheads="1"/>
                </p:cNvSpPr>
                <p:nvPr/>
              </p:nvSpPr>
              <p:spPr bwMode="auto">
                <a:xfrm>
                  <a:off x="297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" name="Rectangle 57"/>
                <p:cNvSpPr>
                  <a:spLocks noChangeArrowheads="1"/>
                </p:cNvSpPr>
                <p:nvPr/>
              </p:nvSpPr>
              <p:spPr bwMode="auto">
                <a:xfrm>
                  <a:off x="312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" name="Rectangle 58"/>
                <p:cNvSpPr>
                  <a:spLocks noChangeArrowheads="1"/>
                </p:cNvSpPr>
                <p:nvPr/>
              </p:nvSpPr>
              <p:spPr bwMode="auto">
                <a:xfrm>
                  <a:off x="328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" name="Rectangle 59"/>
                <p:cNvSpPr>
                  <a:spLocks noChangeArrowheads="1"/>
                </p:cNvSpPr>
                <p:nvPr/>
              </p:nvSpPr>
              <p:spPr bwMode="auto">
                <a:xfrm>
                  <a:off x="344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" name="Rectangle 60"/>
                <p:cNvSpPr>
                  <a:spLocks noChangeArrowheads="1"/>
                </p:cNvSpPr>
                <p:nvPr/>
              </p:nvSpPr>
              <p:spPr bwMode="auto">
                <a:xfrm>
                  <a:off x="234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" name="Rectangle 61"/>
                <p:cNvSpPr>
                  <a:spLocks noChangeArrowheads="1"/>
                </p:cNvSpPr>
                <p:nvPr/>
              </p:nvSpPr>
              <p:spPr bwMode="auto">
                <a:xfrm>
                  <a:off x="250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" name="Rectangle 62"/>
                <p:cNvSpPr>
                  <a:spLocks noChangeArrowheads="1"/>
                </p:cNvSpPr>
                <p:nvPr/>
              </p:nvSpPr>
              <p:spPr bwMode="auto">
                <a:xfrm>
                  <a:off x="265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" name="Rectangle 63"/>
                <p:cNvSpPr>
                  <a:spLocks noChangeArrowheads="1"/>
                </p:cNvSpPr>
                <p:nvPr/>
              </p:nvSpPr>
              <p:spPr bwMode="auto">
                <a:xfrm>
                  <a:off x="281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" name="Rectangle 64"/>
                <p:cNvSpPr>
                  <a:spLocks noChangeArrowheads="1"/>
                </p:cNvSpPr>
                <p:nvPr/>
              </p:nvSpPr>
              <p:spPr bwMode="auto">
                <a:xfrm>
                  <a:off x="359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0" name="Rectangle 65"/>
                <p:cNvSpPr>
                  <a:spLocks noChangeArrowheads="1"/>
                </p:cNvSpPr>
                <p:nvPr/>
              </p:nvSpPr>
              <p:spPr bwMode="auto">
                <a:xfrm>
                  <a:off x="375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" name="Rectangle 66"/>
                <p:cNvSpPr>
                  <a:spLocks noChangeArrowheads="1"/>
                </p:cNvSpPr>
                <p:nvPr/>
              </p:nvSpPr>
              <p:spPr bwMode="auto">
                <a:xfrm>
                  <a:off x="140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" name="Rectangle 67"/>
                <p:cNvSpPr>
                  <a:spLocks noChangeArrowheads="1"/>
                </p:cNvSpPr>
                <p:nvPr/>
              </p:nvSpPr>
              <p:spPr bwMode="auto">
                <a:xfrm>
                  <a:off x="155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" name="Rectangle 68"/>
                <p:cNvSpPr>
                  <a:spLocks noChangeArrowheads="1"/>
                </p:cNvSpPr>
                <p:nvPr/>
              </p:nvSpPr>
              <p:spPr bwMode="auto">
                <a:xfrm>
                  <a:off x="171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4" name="Rectangle 69"/>
                <p:cNvSpPr>
                  <a:spLocks noChangeArrowheads="1"/>
                </p:cNvSpPr>
                <p:nvPr/>
              </p:nvSpPr>
              <p:spPr bwMode="auto">
                <a:xfrm>
                  <a:off x="187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" name="Rectangle 70"/>
                <p:cNvSpPr>
                  <a:spLocks noChangeArrowheads="1"/>
                </p:cNvSpPr>
                <p:nvPr/>
              </p:nvSpPr>
              <p:spPr bwMode="auto">
                <a:xfrm>
                  <a:off x="77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" name="Rectangle 71"/>
                <p:cNvSpPr>
                  <a:spLocks noChangeArrowheads="1"/>
                </p:cNvSpPr>
                <p:nvPr/>
              </p:nvSpPr>
              <p:spPr bwMode="auto">
                <a:xfrm>
                  <a:off x="93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" name="Rectangle 72"/>
                <p:cNvSpPr>
                  <a:spLocks noChangeArrowheads="1"/>
                </p:cNvSpPr>
                <p:nvPr/>
              </p:nvSpPr>
              <p:spPr bwMode="auto">
                <a:xfrm>
                  <a:off x="108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8" name="Rectangle 73"/>
                <p:cNvSpPr>
                  <a:spLocks noChangeArrowheads="1"/>
                </p:cNvSpPr>
                <p:nvPr/>
              </p:nvSpPr>
              <p:spPr bwMode="auto">
                <a:xfrm>
                  <a:off x="124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" name="Rectangle 74"/>
                <p:cNvSpPr>
                  <a:spLocks noChangeArrowheads="1"/>
                </p:cNvSpPr>
                <p:nvPr/>
              </p:nvSpPr>
              <p:spPr bwMode="auto">
                <a:xfrm>
                  <a:off x="202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" name="Rectangle 75"/>
                <p:cNvSpPr>
                  <a:spLocks noChangeArrowheads="1"/>
                </p:cNvSpPr>
                <p:nvPr/>
              </p:nvSpPr>
              <p:spPr bwMode="auto">
                <a:xfrm>
                  <a:off x="218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" name="Rectangle 76"/>
                <p:cNvSpPr>
                  <a:spLocks noChangeArrowheads="1"/>
                </p:cNvSpPr>
                <p:nvPr/>
              </p:nvSpPr>
              <p:spPr bwMode="auto">
                <a:xfrm>
                  <a:off x="297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2" name="Rectangle 77"/>
                <p:cNvSpPr>
                  <a:spLocks noChangeArrowheads="1"/>
                </p:cNvSpPr>
                <p:nvPr/>
              </p:nvSpPr>
              <p:spPr bwMode="auto">
                <a:xfrm>
                  <a:off x="312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" name="Rectangle 78"/>
                <p:cNvSpPr>
                  <a:spLocks noChangeArrowheads="1"/>
                </p:cNvSpPr>
                <p:nvPr/>
              </p:nvSpPr>
              <p:spPr bwMode="auto">
                <a:xfrm>
                  <a:off x="328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" name="Rectangle 79"/>
                <p:cNvSpPr>
                  <a:spLocks noChangeArrowheads="1"/>
                </p:cNvSpPr>
                <p:nvPr/>
              </p:nvSpPr>
              <p:spPr bwMode="auto">
                <a:xfrm>
                  <a:off x="344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" name="Rectangle 80"/>
                <p:cNvSpPr>
                  <a:spLocks noChangeArrowheads="1"/>
                </p:cNvSpPr>
                <p:nvPr/>
              </p:nvSpPr>
              <p:spPr bwMode="auto">
                <a:xfrm>
                  <a:off x="234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6" name="Rectangle 81"/>
                <p:cNvSpPr>
                  <a:spLocks noChangeArrowheads="1"/>
                </p:cNvSpPr>
                <p:nvPr/>
              </p:nvSpPr>
              <p:spPr bwMode="auto">
                <a:xfrm>
                  <a:off x="250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" name="Rectangle 82"/>
                <p:cNvSpPr>
                  <a:spLocks noChangeArrowheads="1"/>
                </p:cNvSpPr>
                <p:nvPr/>
              </p:nvSpPr>
              <p:spPr bwMode="auto">
                <a:xfrm>
                  <a:off x="265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" name="Rectangle 83"/>
                <p:cNvSpPr>
                  <a:spLocks noChangeArrowheads="1"/>
                </p:cNvSpPr>
                <p:nvPr/>
              </p:nvSpPr>
              <p:spPr bwMode="auto">
                <a:xfrm>
                  <a:off x="281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" name="Rectangle 84"/>
                <p:cNvSpPr>
                  <a:spLocks noChangeArrowheads="1"/>
                </p:cNvSpPr>
                <p:nvPr/>
              </p:nvSpPr>
              <p:spPr bwMode="auto">
                <a:xfrm>
                  <a:off x="359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0" name="Rectangle 85"/>
                <p:cNvSpPr>
                  <a:spLocks noChangeArrowheads="1"/>
                </p:cNvSpPr>
                <p:nvPr/>
              </p:nvSpPr>
              <p:spPr bwMode="auto">
                <a:xfrm>
                  <a:off x="375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1" name="Rectangle 86"/>
                <p:cNvSpPr>
                  <a:spLocks noChangeArrowheads="1"/>
                </p:cNvSpPr>
                <p:nvPr/>
              </p:nvSpPr>
              <p:spPr bwMode="auto">
                <a:xfrm>
                  <a:off x="140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" name="Rectangle 87"/>
                <p:cNvSpPr>
                  <a:spLocks noChangeArrowheads="1"/>
                </p:cNvSpPr>
                <p:nvPr/>
              </p:nvSpPr>
              <p:spPr bwMode="auto">
                <a:xfrm>
                  <a:off x="155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" name="Rectangle 88"/>
                <p:cNvSpPr>
                  <a:spLocks noChangeArrowheads="1"/>
                </p:cNvSpPr>
                <p:nvPr/>
              </p:nvSpPr>
              <p:spPr bwMode="auto">
                <a:xfrm>
                  <a:off x="171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" name="Rectangle 89"/>
                <p:cNvSpPr>
                  <a:spLocks noChangeArrowheads="1"/>
                </p:cNvSpPr>
                <p:nvPr/>
              </p:nvSpPr>
              <p:spPr bwMode="auto">
                <a:xfrm>
                  <a:off x="187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" name="Rectangle 90"/>
                <p:cNvSpPr>
                  <a:spLocks noChangeArrowheads="1"/>
                </p:cNvSpPr>
                <p:nvPr/>
              </p:nvSpPr>
              <p:spPr bwMode="auto">
                <a:xfrm>
                  <a:off x="77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" name="Rectangle 91"/>
                <p:cNvSpPr>
                  <a:spLocks noChangeArrowheads="1"/>
                </p:cNvSpPr>
                <p:nvPr/>
              </p:nvSpPr>
              <p:spPr bwMode="auto">
                <a:xfrm>
                  <a:off x="93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" name="Rectangle 92"/>
                <p:cNvSpPr>
                  <a:spLocks noChangeArrowheads="1"/>
                </p:cNvSpPr>
                <p:nvPr/>
              </p:nvSpPr>
              <p:spPr bwMode="auto">
                <a:xfrm>
                  <a:off x="108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" name="Rectangle 93"/>
                <p:cNvSpPr>
                  <a:spLocks noChangeArrowheads="1"/>
                </p:cNvSpPr>
                <p:nvPr/>
              </p:nvSpPr>
              <p:spPr bwMode="auto">
                <a:xfrm>
                  <a:off x="124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" name="Rectangle 94"/>
                <p:cNvSpPr>
                  <a:spLocks noChangeArrowheads="1"/>
                </p:cNvSpPr>
                <p:nvPr/>
              </p:nvSpPr>
              <p:spPr bwMode="auto">
                <a:xfrm>
                  <a:off x="202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" name="Rectangle 95"/>
                <p:cNvSpPr>
                  <a:spLocks noChangeArrowheads="1"/>
                </p:cNvSpPr>
                <p:nvPr/>
              </p:nvSpPr>
              <p:spPr bwMode="auto">
                <a:xfrm>
                  <a:off x="218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" name="Rectangle 96"/>
                <p:cNvSpPr>
                  <a:spLocks noChangeArrowheads="1"/>
                </p:cNvSpPr>
                <p:nvPr/>
              </p:nvSpPr>
              <p:spPr bwMode="auto">
                <a:xfrm>
                  <a:off x="297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" name="Rectangle 97"/>
                <p:cNvSpPr>
                  <a:spLocks noChangeArrowheads="1"/>
                </p:cNvSpPr>
                <p:nvPr/>
              </p:nvSpPr>
              <p:spPr bwMode="auto">
                <a:xfrm>
                  <a:off x="312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" name="Rectangle 98"/>
                <p:cNvSpPr>
                  <a:spLocks noChangeArrowheads="1"/>
                </p:cNvSpPr>
                <p:nvPr/>
              </p:nvSpPr>
              <p:spPr bwMode="auto">
                <a:xfrm>
                  <a:off x="328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" name="Rectangle 99"/>
                <p:cNvSpPr>
                  <a:spLocks noChangeArrowheads="1"/>
                </p:cNvSpPr>
                <p:nvPr/>
              </p:nvSpPr>
              <p:spPr bwMode="auto">
                <a:xfrm>
                  <a:off x="344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4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" name="Rectangle 101"/>
                <p:cNvSpPr>
                  <a:spLocks noChangeArrowheads="1"/>
                </p:cNvSpPr>
                <p:nvPr/>
              </p:nvSpPr>
              <p:spPr bwMode="auto">
                <a:xfrm>
                  <a:off x="250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" name="Rectangle 102"/>
                <p:cNvSpPr>
                  <a:spLocks noChangeArrowheads="1"/>
                </p:cNvSpPr>
                <p:nvPr/>
              </p:nvSpPr>
              <p:spPr bwMode="auto">
                <a:xfrm>
                  <a:off x="265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1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" name="Rectangle 104"/>
                <p:cNvSpPr>
                  <a:spLocks noChangeArrowheads="1"/>
                </p:cNvSpPr>
                <p:nvPr/>
              </p:nvSpPr>
              <p:spPr bwMode="auto">
                <a:xfrm>
                  <a:off x="359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" name="Rectangle 105"/>
                <p:cNvSpPr>
                  <a:spLocks noChangeArrowheads="1"/>
                </p:cNvSpPr>
                <p:nvPr/>
              </p:nvSpPr>
              <p:spPr bwMode="auto">
                <a:xfrm>
                  <a:off x="375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401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" name="Rectangle 107"/>
                <p:cNvSpPr>
                  <a:spLocks noChangeArrowheads="1"/>
                </p:cNvSpPr>
                <p:nvPr/>
              </p:nvSpPr>
              <p:spPr bwMode="auto">
                <a:xfrm>
                  <a:off x="155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1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7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" name="Rectangle 110"/>
                <p:cNvSpPr>
                  <a:spLocks noChangeArrowheads="1"/>
                </p:cNvSpPr>
                <p:nvPr/>
              </p:nvSpPr>
              <p:spPr bwMode="auto">
                <a:xfrm>
                  <a:off x="77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" name="Rectangle 111"/>
                <p:cNvSpPr>
                  <a:spLocks noChangeArrowheads="1"/>
                </p:cNvSpPr>
                <p:nvPr/>
              </p:nvSpPr>
              <p:spPr bwMode="auto">
                <a:xfrm>
                  <a:off x="93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" name="Rectangle 112"/>
                <p:cNvSpPr>
                  <a:spLocks noChangeArrowheads="1"/>
                </p:cNvSpPr>
                <p:nvPr/>
              </p:nvSpPr>
              <p:spPr bwMode="auto">
                <a:xfrm>
                  <a:off x="108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4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" name="Rectangle 114"/>
                <p:cNvSpPr>
                  <a:spLocks noChangeArrowheads="1"/>
                </p:cNvSpPr>
                <p:nvPr/>
              </p:nvSpPr>
              <p:spPr bwMode="auto">
                <a:xfrm>
                  <a:off x="202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" name="Rectangle 115"/>
                <p:cNvSpPr>
                  <a:spLocks noChangeArrowheads="1"/>
                </p:cNvSpPr>
                <p:nvPr/>
              </p:nvSpPr>
              <p:spPr bwMode="auto">
                <a:xfrm>
                  <a:off x="218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" name="Rectangle 116"/>
                <p:cNvSpPr>
                  <a:spLocks noChangeArrowheads="1"/>
                </p:cNvSpPr>
                <p:nvPr/>
              </p:nvSpPr>
              <p:spPr bwMode="auto">
                <a:xfrm>
                  <a:off x="2971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" name="Rectangle 117"/>
                <p:cNvSpPr>
                  <a:spLocks noChangeArrowheads="1"/>
                </p:cNvSpPr>
                <p:nvPr/>
              </p:nvSpPr>
              <p:spPr bwMode="auto">
                <a:xfrm>
                  <a:off x="312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" name="Rectangle 118"/>
                <p:cNvSpPr>
                  <a:spLocks noChangeArrowheads="1"/>
                </p:cNvSpPr>
                <p:nvPr/>
              </p:nvSpPr>
              <p:spPr bwMode="auto">
                <a:xfrm>
                  <a:off x="328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" name="Rectangle 119"/>
                <p:cNvSpPr>
                  <a:spLocks noChangeArrowheads="1"/>
                </p:cNvSpPr>
                <p:nvPr/>
              </p:nvSpPr>
              <p:spPr bwMode="auto">
                <a:xfrm>
                  <a:off x="344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5" name="Rectangle 120"/>
                <p:cNvSpPr>
                  <a:spLocks noChangeArrowheads="1"/>
                </p:cNvSpPr>
                <p:nvPr/>
              </p:nvSpPr>
              <p:spPr bwMode="auto">
                <a:xfrm>
                  <a:off x="234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6" name="Rectangle 121"/>
                <p:cNvSpPr>
                  <a:spLocks noChangeArrowheads="1"/>
                </p:cNvSpPr>
                <p:nvPr/>
              </p:nvSpPr>
              <p:spPr bwMode="auto">
                <a:xfrm>
                  <a:off x="250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7" name="Rectangle 122"/>
                <p:cNvSpPr>
                  <a:spLocks noChangeArrowheads="1"/>
                </p:cNvSpPr>
                <p:nvPr/>
              </p:nvSpPr>
              <p:spPr bwMode="auto">
                <a:xfrm>
                  <a:off x="265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8" name="Rectangle 123"/>
                <p:cNvSpPr>
                  <a:spLocks noChangeArrowheads="1"/>
                </p:cNvSpPr>
                <p:nvPr/>
              </p:nvSpPr>
              <p:spPr bwMode="auto">
                <a:xfrm>
                  <a:off x="281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9" name="Rectangle 124"/>
                <p:cNvSpPr>
                  <a:spLocks noChangeArrowheads="1"/>
                </p:cNvSpPr>
                <p:nvPr/>
              </p:nvSpPr>
              <p:spPr bwMode="auto">
                <a:xfrm>
                  <a:off x="359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" name="Rectangle 125"/>
                <p:cNvSpPr>
                  <a:spLocks noChangeArrowheads="1"/>
                </p:cNvSpPr>
                <p:nvPr/>
              </p:nvSpPr>
              <p:spPr bwMode="auto">
                <a:xfrm>
                  <a:off x="375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" name="Rectangle 126"/>
                <p:cNvSpPr>
                  <a:spLocks noChangeArrowheads="1"/>
                </p:cNvSpPr>
                <p:nvPr/>
              </p:nvSpPr>
              <p:spPr bwMode="auto">
                <a:xfrm>
                  <a:off x="140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" name="Rectangle 127"/>
                <p:cNvSpPr>
                  <a:spLocks noChangeArrowheads="1"/>
                </p:cNvSpPr>
                <p:nvPr/>
              </p:nvSpPr>
              <p:spPr bwMode="auto">
                <a:xfrm>
                  <a:off x="155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3" name="Rectangle 128"/>
                <p:cNvSpPr>
                  <a:spLocks noChangeArrowheads="1"/>
                </p:cNvSpPr>
                <p:nvPr/>
              </p:nvSpPr>
              <p:spPr bwMode="auto">
                <a:xfrm>
                  <a:off x="171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7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" name="Rectangle 130"/>
                <p:cNvSpPr>
                  <a:spLocks noChangeArrowheads="1"/>
                </p:cNvSpPr>
                <p:nvPr/>
              </p:nvSpPr>
              <p:spPr bwMode="auto">
                <a:xfrm>
                  <a:off x="77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" name="Rectangle 131"/>
                <p:cNvSpPr>
                  <a:spLocks noChangeArrowheads="1"/>
                </p:cNvSpPr>
                <p:nvPr/>
              </p:nvSpPr>
              <p:spPr bwMode="auto">
                <a:xfrm>
                  <a:off x="93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7" name="Rectangle 132"/>
                <p:cNvSpPr>
                  <a:spLocks noChangeArrowheads="1"/>
                </p:cNvSpPr>
                <p:nvPr/>
              </p:nvSpPr>
              <p:spPr bwMode="auto">
                <a:xfrm>
                  <a:off x="108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8" name="Rectangle 133"/>
                <p:cNvSpPr>
                  <a:spLocks noChangeArrowheads="1"/>
                </p:cNvSpPr>
                <p:nvPr/>
              </p:nvSpPr>
              <p:spPr bwMode="auto">
                <a:xfrm>
                  <a:off x="124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" name="Rectangle 134"/>
                <p:cNvSpPr>
                  <a:spLocks noChangeArrowheads="1"/>
                </p:cNvSpPr>
                <p:nvPr/>
              </p:nvSpPr>
              <p:spPr bwMode="auto">
                <a:xfrm>
                  <a:off x="202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" name="Rectangle 135"/>
                <p:cNvSpPr>
                  <a:spLocks noChangeArrowheads="1"/>
                </p:cNvSpPr>
                <p:nvPr/>
              </p:nvSpPr>
              <p:spPr bwMode="auto">
                <a:xfrm>
                  <a:off x="218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7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2" name="Rectangle 137"/>
                <p:cNvSpPr>
                  <a:spLocks noChangeArrowheads="1"/>
                </p:cNvSpPr>
                <p:nvPr/>
              </p:nvSpPr>
              <p:spPr bwMode="auto">
                <a:xfrm>
                  <a:off x="312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" name="Rectangle 138"/>
                <p:cNvSpPr>
                  <a:spLocks noChangeArrowheads="1"/>
                </p:cNvSpPr>
                <p:nvPr/>
              </p:nvSpPr>
              <p:spPr bwMode="auto">
                <a:xfrm>
                  <a:off x="328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" name="Rectangle 139"/>
                <p:cNvSpPr>
                  <a:spLocks noChangeArrowheads="1"/>
                </p:cNvSpPr>
                <p:nvPr/>
              </p:nvSpPr>
              <p:spPr bwMode="auto">
                <a:xfrm>
                  <a:off x="344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" name="Rectangle 140"/>
                <p:cNvSpPr>
                  <a:spLocks noChangeArrowheads="1"/>
                </p:cNvSpPr>
                <p:nvPr/>
              </p:nvSpPr>
              <p:spPr bwMode="auto">
                <a:xfrm>
                  <a:off x="234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6" name="Rectangle 141"/>
                <p:cNvSpPr>
                  <a:spLocks noChangeArrowheads="1"/>
                </p:cNvSpPr>
                <p:nvPr/>
              </p:nvSpPr>
              <p:spPr bwMode="auto">
                <a:xfrm>
                  <a:off x="250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" name="Rectangle 142"/>
                <p:cNvSpPr>
                  <a:spLocks noChangeArrowheads="1"/>
                </p:cNvSpPr>
                <p:nvPr/>
              </p:nvSpPr>
              <p:spPr bwMode="auto">
                <a:xfrm>
                  <a:off x="265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" name="Rectangle 143"/>
                <p:cNvSpPr>
                  <a:spLocks noChangeArrowheads="1"/>
                </p:cNvSpPr>
                <p:nvPr/>
              </p:nvSpPr>
              <p:spPr bwMode="auto">
                <a:xfrm>
                  <a:off x="281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" name="Rectangle 144"/>
                <p:cNvSpPr>
                  <a:spLocks noChangeArrowheads="1"/>
                </p:cNvSpPr>
                <p:nvPr/>
              </p:nvSpPr>
              <p:spPr bwMode="auto">
                <a:xfrm>
                  <a:off x="359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0" name="Rectangle 145"/>
                <p:cNvSpPr>
                  <a:spLocks noChangeArrowheads="1"/>
                </p:cNvSpPr>
                <p:nvPr/>
              </p:nvSpPr>
              <p:spPr bwMode="auto">
                <a:xfrm>
                  <a:off x="375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" name="Rectangle 146"/>
                <p:cNvSpPr>
                  <a:spLocks noChangeArrowheads="1"/>
                </p:cNvSpPr>
                <p:nvPr/>
              </p:nvSpPr>
              <p:spPr bwMode="auto">
                <a:xfrm>
                  <a:off x="140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" name="Rectangle 147"/>
                <p:cNvSpPr>
                  <a:spLocks noChangeArrowheads="1"/>
                </p:cNvSpPr>
                <p:nvPr/>
              </p:nvSpPr>
              <p:spPr bwMode="auto">
                <a:xfrm>
                  <a:off x="155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" name="Rectangle 148"/>
                <p:cNvSpPr>
                  <a:spLocks noChangeArrowheads="1"/>
                </p:cNvSpPr>
                <p:nvPr/>
              </p:nvSpPr>
              <p:spPr bwMode="auto">
                <a:xfrm>
                  <a:off x="171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4" name="Rectangle 149"/>
                <p:cNvSpPr>
                  <a:spLocks noChangeArrowheads="1"/>
                </p:cNvSpPr>
                <p:nvPr/>
              </p:nvSpPr>
              <p:spPr bwMode="auto">
                <a:xfrm>
                  <a:off x="187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" name="Rectangle 150"/>
                <p:cNvSpPr>
                  <a:spLocks noChangeArrowheads="1"/>
                </p:cNvSpPr>
                <p:nvPr/>
              </p:nvSpPr>
              <p:spPr bwMode="auto">
                <a:xfrm>
                  <a:off x="77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" name="Rectangle 151"/>
                <p:cNvSpPr>
                  <a:spLocks noChangeArrowheads="1"/>
                </p:cNvSpPr>
                <p:nvPr/>
              </p:nvSpPr>
              <p:spPr bwMode="auto">
                <a:xfrm>
                  <a:off x="93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" name="Rectangle 152"/>
                <p:cNvSpPr>
                  <a:spLocks noChangeArrowheads="1"/>
                </p:cNvSpPr>
                <p:nvPr/>
              </p:nvSpPr>
              <p:spPr bwMode="auto">
                <a:xfrm>
                  <a:off x="108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" name="Rectangle 153"/>
                <p:cNvSpPr>
                  <a:spLocks noChangeArrowheads="1"/>
                </p:cNvSpPr>
                <p:nvPr/>
              </p:nvSpPr>
              <p:spPr bwMode="auto">
                <a:xfrm>
                  <a:off x="124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" name="Rectangle 154"/>
                <p:cNvSpPr>
                  <a:spLocks noChangeArrowheads="1"/>
                </p:cNvSpPr>
                <p:nvPr/>
              </p:nvSpPr>
              <p:spPr bwMode="auto">
                <a:xfrm>
                  <a:off x="202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" name="Rectangle 155"/>
                <p:cNvSpPr>
                  <a:spLocks noChangeArrowheads="1"/>
                </p:cNvSpPr>
                <p:nvPr/>
              </p:nvSpPr>
              <p:spPr bwMode="auto">
                <a:xfrm>
                  <a:off x="218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" name="Rectangle 156"/>
                <p:cNvSpPr>
                  <a:spLocks noChangeArrowheads="1"/>
                </p:cNvSpPr>
                <p:nvPr/>
              </p:nvSpPr>
              <p:spPr bwMode="auto">
                <a:xfrm>
                  <a:off x="297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2" name="Rectangle 157"/>
                <p:cNvSpPr>
                  <a:spLocks noChangeArrowheads="1"/>
                </p:cNvSpPr>
                <p:nvPr/>
              </p:nvSpPr>
              <p:spPr bwMode="auto">
                <a:xfrm>
                  <a:off x="312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" name="Rectangle 158"/>
                <p:cNvSpPr>
                  <a:spLocks noChangeArrowheads="1"/>
                </p:cNvSpPr>
                <p:nvPr/>
              </p:nvSpPr>
              <p:spPr bwMode="auto">
                <a:xfrm>
                  <a:off x="328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" name="Rectangle 159"/>
                <p:cNvSpPr>
                  <a:spLocks noChangeArrowheads="1"/>
                </p:cNvSpPr>
                <p:nvPr/>
              </p:nvSpPr>
              <p:spPr bwMode="auto">
                <a:xfrm>
                  <a:off x="344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" name="Rectangle 160"/>
                <p:cNvSpPr>
                  <a:spLocks noChangeArrowheads="1"/>
                </p:cNvSpPr>
                <p:nvPr/>
              </p:nvSpPr>
              <p:spPr bwMode="auto">
                <a:xfrm>
                  <a:off x="234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6" name="Rectangle 161"/>
                <p:cNvSpPr>
                  <a:spLocks noChangeArrowheads="1"/>
                </p:cNvSpPr>
                <p:nvPr/>
              </p:nvSpPr>
              <p:spPr bwMode="auto">
                <a:xfrm>
                  <a:off x="250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5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" name="Rectangle 163"/>
                <p:cNvSpPr>
                  <a:spLocks noChangeArrowheads="1"/>
                </p:cNvSpPr>
                <p:nvPr/>
              </p:nvSpPr>
              <p:spPr bwMode="auto">
                <a:xfrm>
                  <a:off x="281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" name="Rectangle 164"/>
                <p:cNvSpPr>
                  <a:spLocks noChangeArrowheads="1"/>
                </p:cNvSpPr>
                <p:nvPr/>
              </p:nvSpPr>
              <p:spPr bwMode="auto">
                <a:xfrm>
                  <a:off x="359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0" name="Rectangle 165"/>
                <p:cNvSpPr>
                  <a:spLocks noChangeArrowheads="1"/>
                </p:cNvSpPr>
                <p:nvPr/>
              </p:nvSpPr>
              <p:spPr bwMode="auto">
                <a:xfrm>
                  <a:off x="375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" name="Rectangle 166"/>
                <p:cNvSpPr>
                  <a:spLocks noChangeArrowheads="1"/>
                </p:cNvSpPr>
                <p:nvPr/>
              </p:nvSpPr>
              <p:spPr bwMode="auto">
                <a:xfrm>
                  <a:off x="140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" name="Rectangle 167"/>
                <p:cNvSpPr>
                  <a:spLocks noChangeArrowheads="1"/>
                </p:cNvSpPr>
                <p:nvPr/>
              </p:nvSpPr>
              <p:spPr bwMode="auto">
                <a:xfrm>
                  <a:off x="155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" name="Rectangle 168"/>
                <p:cNvSpPr>
                  <a:spLocks noChangeArrowheads="1"/>
                </p:cNvSpPr>
                <p:nvPr/>
              </p:nvSpPr>
              <p:spPr bwMode="auto">
                <a:xfrm>
                  <a:off x="171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4" name="Rectangle 169"/>
                <p:cNvSpPr>
                  <a:spLocks noChangeArrowheads="1"/>
                </p:cNvSpPr>
                <p:nvPr/>
              </p:nvSpPr>
              <p:spPr bwMode="auto">
                <a:xfrm>
                  <a:off x="187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" name="Rectangle 170"/>
                <p:cNvSpPr>
                  <a:spLocks noChangeArrowheads="1"/>
                </p:cNvSpPr>
                <p:nvPr/>
              </p:nvSpPr>
              <p:spPr bwMode="auto">
                <a:xfrm>
                  <a:off x="77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" name="Rectangle 171"/>
                <p:cNvSpPr>
                  <a:spLocks noChangeArrowheads="1"/>
                </p:cNvSpPr>
                <p:nvPr/>
              </p:nvSpPr>
              <p:spPr bwMode="auto">
                <a:xfrm>
                  <a:off x="93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" name="Rectangle 172"/>
                <p:cNvSpPr>
                  <a:spLocks noChangeArrowheads="1"/>
                </p:cNvSpPr>
                <p:nvPr/>
              </p:nvSpPr>
              <p:spPr bwMode="auto">
                <a:xfrm>
                  <a:off x="108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8" name="Rectangle 173"/>
                <p:cNvSpPr>
                  <a:spLocks noChangeArrowheads="1"/>
                </p:cNvSpPr>
                <p:nvPr/>
              </p:nvSpPr>
              <p:spPr bwMode="auto">
                <a:xfrm>
                  <a:off x="124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9" name="Rectangle 174"/>
                <p:cNvSpPr>
                  <a:spLocks noChangeArrowheads="1"/>
                </p:cNvSpPr>
                <p:nvPr/>
              </p:nvSpPr>
              <p:spPr bwMode="auto">
                <a:xfrm>
                  <a:off x="202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" name="Rectangle 175"/>
                <p:cNvSpPr>
                  <a:spLocks noChangeArrowheads="1"/>
                </p:cNvSpPr>
                <p:nvPr/>
              </p:nvSpPr>
              <p:spPr bwMode="auto">
                <a:xfrm>
                  <a:off x="218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" name="Rectangle 176"/>
                <p:cNvSpPr>
                  <a:spLocks noChangeArrowheads="1"/>
                </p:cNvSpPr>
                <p:nvPr/>
              </p:nvSpPr>
              <p:spPr bwMode="auto">
                <a:xfrm>
                  <a:off x="297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" name="Rectangle 177"/>
                <p:cNvSpPr>
                  <a:spLocks noChangeArrowheads="1"/>
                </p:cNvSpPr>
                <p:nvPr/>
              </p:nvSpPr>
              <p:spPr bwMode="auto">
                <a:xfrm>
                  <a:off x="312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3" name="Rectangle 178"/>
                <p:cNvSpPr>
                  <a:spLocks noChangeArrowheads="1"/>
                </p:cNvSpPr>
                <p:nvPr/>
              </p:nvSpPr>
              <p:spPr bwMode="auto">
                <a:xfrm>
                  <a:off x="328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" name="Rectangle 179"/>
                <p:cNvSpPr>
                  <a:spLocks noChangeArrowheads="1"/>
                </p:cNvSpPr>
                <p:nvPr/>
              </p:nvSpPr>
              <p:spPr bwMode="auto">
                <a:xfrm>
                  <a:off x="344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" name="Rectangle 180"/>
                <p:cNvSpPr>
                  <a:spLocks noChangeArrowheads="1"/>
                </p:cNvSpPr>
                <p:nvPr/>
              </p:nvSpPr>
              <p:spPr bwMode="auto">
                <a:xfrm>
                  <a:off x="234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" name="Rectangle 181"/>
                <p:cNvSpPr>
                  <a:spLocks noChangeArrowheads="1"/>
                </p:cNvSpPr>
                <p:nvPr/>
              </p:nvSpPr>
              <p:spPr bwMode="auto">
                <a:xfrm>
                  <a:off x="250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7" name="Rectangle 182"/>
                <p:cNvSpPr>
                  <a:spLocks noChangeArrowheads="1"/>
                </p:cNvSpPr>
                <p:nvPr/>
              </p:nvSpPr>
              <p:spPr bwMode="auto">
                <a:xfrm>
                  <a:off x="265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" name="Rectangle 183"/>
                <p:cNvSpPr>
                  <a:spLocks noChangeArrowheads="1"/>
                </p:cNvSpPr>
                <p:nvPr/>
              </p:nvSpPr>
              <p:spPr bwMode="auto">
                <a:xfrm>
                  <a:off x="281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" name="Rectangle 184"/>
                <p:cNvSpPr>
                  <a:spLocks noChangeArrowheads="1"/>
                </p:cNvSpPr>
                <p:nvPr/>
              </p:nvSpPr>
              <p:spPr bwMode="auto">
                <a:xfrm>
                  <a:off x="359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" name="Rectangle 185"/>
                <p:cNvSpPr>
                  <a:spLocks noChangeArrowheads="1"/>
                </p:cNvSpPr>
                <p:nvPr/>
              </p:nvSpPr>
              <p:spPr bwMode="auto">
                <a:xfrm>
                  <a:off x="375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1" name="Rectangle 186"/>
                <p:cNvSpPr>
                  <a:spLocks noChangeArrowheads="1"/>
                </p:cNvSpPr>
                <p:nvPr/>
              </p:nvSpPr>
              <p:spPr bwMode="auto">
                <a:xfrm>
                  <a:off x="140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" name="Rectangle 187"/>
                <p:cNvSpPr>
                  <a:spLocks noChangeArrowheads="1"/>
                </p:cNvSpPr>
                <p:nvPr/>
              </p:nvSpPr>
              <p:spPr bwMode="auto">
                <a:xfrm>
                  <a:off x="155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" name="Rectangle 188"/>
                <p:cNvSpPr>
                  <a:spLocks noChangeArrowheads="1"/>
                </p:cNvSpPr>
                <p:nvPr/>
              </p:nvSpPr>
              <p:spPr bwMode="auto">
                <a:xfrm>
                  <a:off x="171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7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5" name="Rectangle 190"/>
                <p:cNvSpPr>
                  <a:spLocks noChangeArrowheads="1"/>
                </p:cNvSpPr>
                <p:nvPr/>
              </p:nvSpPr>
              <p:spPr bwMode="auto">
                <a:xfrm>
                  <a:off x="77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" name="Rectangle 191"/>
                <p:cNvSpPr>
                  <a:spLocks noChangeArrowheads="1"/>
                </p:cNvSpPr>
                <p:nvPr/>
              </p:nvSpPr>
              <p:spPr bwMode="auto">
                <a:xfrm>
                  <a:off x="93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" name="Rectangle 192"/>
                <p:cNvSpPr>
                  <a:spLocks noChangeArrowheads="1"/>
                </p:cNvSpPr>
                <p:nvPr/>
              </p:nvSpPr>
              <p:spPr bwMode="auto">
                <a:xfrm>
                  <a:off x="108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" name="Rectangle 193"/>
                <p:cNvSpPr>
                  <a:spLocks noChangeArrowheads="1"/>
                </p:cNvSpPr>
                <p:nvPr/>
              </p:nvSpPr>
              <p:spPr bwMode="auto">
                <a:xfrm>
                  <a:off x="124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9" name="Rectangle 194"/>
                <p:cNvSpPr>
                  <a:spLocks noChangeArrowheads="1"/>
                </p:cNvSpPr>
                <p:nvPr/>
              </p:nvSpPr>
              <p:spPr bwMode="auto">
                <a:xfrm>
                  <a:off x="202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" name="Rectangle 195"/>
                <p:cNvSpPr>
                  <a:spLocks noChangeArrowheads="1"/>
                </p:cNvSpPr>
                <p:nvPr/>
              </p:nvSpPr>
              <p:spPr bwMode="auto">
                <a:xfrm>
                  <a:off x="218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" name="Rectangle 196"/>
                <p:cNvSpPr>
                  <a:spLocks noChangeArrowheads="1"/>
                </p:cNvSpPr>
                <p:nvPr/>
              </p:nvSpPr>
              <p:spPr bwMode="auto">
                <a:xfrm>
                  <a:off x="297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2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3" name="Rectangle 198"/>
                <p:cNvSpPr>
                  <a:spLocks noChangeArrowheads="1"/>
                </p:cNvSpPr>
                <p:nvPr/>
              </p:nvSpPr>
              <p:spPr bwMode="auto">
                <a:xfrm>
                  <a:off x="328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" name="Rectangle 199"/>
                <p:cNvSpPr>
                  <a:spLocks noChangeArrowheads="1"/>
                </p:cNvSpPr>
                <p:nvPr/>
              </p:nvSpPr>
              <p:spPr bwMode="auto">
                <a:xfrm>
                  <a:off x="344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" name="Rectangle 200"/>
                <p:cNvSpPr>
                  <a:spLocks noChangeArrowheads="1"/>
                </p:cNvSpPr>
                <p:nvPr/>
              </p:nvSpPr>
              <p:spPr bwMode="auto">
                <a:xfrm>
                  <a:off x="234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" name="Rectangle 201"/>
                <p:cNvSpPr>
                  <a:spLocks noChangeArrowheads="1"/>
                </p:cNvSpPr>
                <p:nvPr/>
              </p:nvSpPr>
              <p:spPr bwMode="auto">
                <a:xfrm>
                  <a:off x="250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7" name="Rectangle 202"/>
                <p:cNvSpPr>
                  <a:spLocks noChangeArrowheads="1"/>
                </p:cNvSpPr>
                <p:nvPr/>
              </p:nvSpPr>
              <p:spPr bwMode="auto">
                <a:xfrm>
                  <a:off x="265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" name="Rectangle 203"/>
                <p:cNvSpPr>
                  <a:spLocks noChangeArrowheads="1"/>
                </p:cNvSpPr>
                <p:nvPr/>
              </p:nvSpPr>
              <p:spPr bwMode="auto">
                <a:xfrm>
                  <a:off x="281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9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" name="Rectangle 205"/>
                <p:cNvSpPr>
                  <a:spLocks noChangeArrowheads="1"/>
                </p:cNvSpPr>
                <p:nvPr/>
              </p:nvSpPr>
              <p:spPr bwMode="auto">
                <a:xfrm>
                  <a:off x="375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1" name="Rectangle 206"/>
                <p:cNvSpPr>
                  <a:spLocks noChangeArrowheads="1"/>
                </p:cNvSpPr>
                <p:nvPr/>
              </p:nvSpPr>
              <p:spPr bwMode="auto">
                <a:xfrm>
                  <a:off x="140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" name="Rectangle 207"/>
                <p:cNvSpPr>
                  <a:spLocks noChangeArrowheads="1"/>
                </p:cNvSpPr>
                <p:nvPr/>
              </p:nvSpPr>
              <p:spPr bwMode="auto">
                <a:xfrm>
                  <a:off x="155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" name="Rectangle 208"/>
                <p:cNvSpPr>
                  <a:spLocks noChangeArrowheads="1"/>
                </p:cNvSpPr>
                <p:nvPr/>
              </p:nvSpPr>
              <p:spPr bwMode="auto">
                <a:xfrm>
                  <a:off x="171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7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5" name="Rectangle 210"/>
                <p:cNvSpPr>
                  <a:spLocks noChangeArrowheads="1"/>
                </p:cNvSpPr>
                <p:nvPr/>
              </p:nvSpPr>
              <p:spPr bwMode="auto">
                <a:xfrm>
                  <a:off x="77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" name="Rectangle 211"/>
                <p:cNvSpPr>
                  <a:spLocks noChangeArrowheads="1"/>
                </p:cNvSpPr>
                <p:nvPr/>
              </p:nvSpPr>
              <p:spPr bwMode="auto">
                <a:xfrm>
                  <a:off x="93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" name="Rectangle 212"/>
                <p:cNvSpPr>
                  <a:spLocks noChangeArrowheads="1"/>
                </p:cNvSpPr>
                <p:nvPr/>
              </p:nvSpPr>
              <p:spPr bwMode="auto">
                <a:xfrm>
                  <a:off x="108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" name="Rectangle 213"/>
                <p:cNvSpPr>
                  <a:spLocks noChangeArrowheads="1"/>
                </p:cNvSpPr>
                <p:nvPr/>
              </p:nvSpPr>
              <p:spPr bwMode="auto">
                <a:xfrm>
                  <a:off x="124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9" name="Rectangle 214"/>
                <p:cNvSpPr>
                  <a:spLocks noChangeArrowheads="1"/>
                </p:cNvSpPr>
                <p:nvPr/>
              </p:nvSpPr>
              <p:spPr bwMode="auto">
                <a:xfrm>
                  <a:off x="202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0" name="Rectangle 215"/>
                <p:cNvSpPr>
                  <a:spLocks noChangeArrowheads="1"/>
                </p:cNvSpPr>
                <p:nvPr/>
              </p:nvSpPr>
              <p:spPr bwMode="auto">
                <a:xfrm>
                  <a:off x="218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" name="Rectangle 216"/>
                <p:cNvSpPr>
                  <a:spLocks noChangeArrowheads="1"/>
                </p:cNvSpPr>
                <p:nvPr/>
              </p:nvSpPr>
              <p:spPr bwMode="auto">
                <a:xfrm>
                  <a:off x="297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" name="Rectangle 217"/>
                <p:cNvSpPr>
                  <a:spLocks noChangeArrowheads="1"/>
                </p:cNvSpPr>
                <p:nvPr/>
              </p:nvSpPr>
              <p:spPr bwMode="auto">
                <a:xfrm>
                  <a:off x="312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" name="Rectangle 218"/>
                <p:cNvSpPr>
                  <a:spLocks noChangeArrowheads="1"/>
                </p:cNvSpPr>
                <p:nvPr/>
              </p:nvSpPr>
              <p:spPr bwMode="auto">
                <a:xfrm>
                  <a:off x="328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4" name="Rectangle 219"/>
                <p:cNvSpPr>
                  <a:spLocks noChangeArrowheads="1"/>
                </p:cNvSpPr>
                <p:nvPr/>
              </p:nvSpPr>
              <p:spPr bwMode="auto">
                <a:xfrm>
                  <a:off x="344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" name="Rectangle 220"/>
                <p:cNvSpPr>
                  <a:spLocks noChangeArrowheads="1"/>
                </p:cNvSpPr>
                <p:nvPr/>
              </p:nvSpPr>
              <p:spPr bwMode="auto">
                <a:xfrm>
                  <a:off x="234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" name="Rectangle 221"/>
                <p:cNvSpPr>
                  <a:spLocks noChangeArrowheads="1"/>
                </p:cNvSpPr>
                <p:nvPr/>
              </p:nvSpPr>
              <p:spPr bwMode="auto">
                <a:xfrm>
                  <a:off x="250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" name="Rectangle 222"/>
                <p:cNvSpPr>
                  <a:spLocks noChangeArrowheads="1"/>
                </p:cNvSpPr>
                <p:nvPr/>
              </p:nvSpPr>
              <p:spPr bwMode="auto">
                <a:xfrm>
                  <a:off x="265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8" name="Rectangle 223"/>
                <p:cNvSpPr>
                  <a:spLocks noChangeArrowheads="1"/>
                </p:cNvSpPr>
                <p:nvPr/>
              </p:nvSpPr>
              <p:spPr bwMode="auto">
                <a:xfrm>
                  <a:off x="281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" name="Rectangle 224"/>
                <p:cNvSpPr>
                  <a:spLocks noChangeArrowheads="1"/>
                </p:cNvSpPr>
                <p:nvPr/>
              </p:nvSpPr>
              <p:spPr bwMode="auto">
                <a:xfrm>
                  <a:off x="359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" name="Rectangle 225"/>
                <p:cNvSpPr>
                  <a:spLocks noChangeArrowheads="1"/>
                </p:cNvSpPr>
                <p:nvPr/>
              </p:nvSpPr>
              <p:spPr bwMode="auto">
                <a:xfrm>
                  <a:off x="375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" name="Rectangle 226"/>
                <p:cNvSpPr>
                  <a:spLocks noChangeArrowheads="1"/>
                </p:cNvSpPr>
                <p:nvPr/>
              </p:nvSpPr>
              <p:spPr bwMode="auto">
                <a:xfrm>
                  <a:off x="140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2" name="Rectangle 227"/>
                <p:cNvSpPr>
                  <a:spLocks noChangeArrowheads="1"/>
                </p:cNvSpPr>
                <p:nvPr/>
              </p:nvSpPr>
              <p:spPr bwMode="auto">
                <a:xfrm>
                  <a:off x="155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" name="Rectangle 228"/>
                <p:cNvSpPr>
                  <a:spLocks noChangeArrowheads="1"/>
                </p:cNvSpPr>
                <p:nvPr/>
              </p:nvSpPr>
              <p:spPr bwMode="auto">
                <a:xfrm>
                  <a:off x="171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" name="Rectangle 229"/>
                <p:cNvSpPr>
                  <a:spLocks noChangeArrowheads="1"/>
                </p:cNvSpPr>
                <p:nvPr/>
              </p:nvSpPr>
              <p:spPr bwMode="auto">
                <a:xfrm>
                  <a:off x="187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" name="Rectangle 230"/>
                <p:cNvSpPr>
                  <a:spLocks noChangeArrowheads="1"/>
                </p:cNvSpPr>
                <p:nvPr/>
              </p:nvSpPr>
              <p:spPr bwMode="auto">
                <a:xfrm>
                  <a:off x="77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6" name="Rectangle 231"/>
                <p:cNvSpPr>
                  <a:spLocks noChangeArrowheads="1"/>
                </p:cNvSpPr>
                <p:nvPr/>
              </p:nvSpPr>
              <p:spPr bwMode="auto">
                <a:xfrm>
                  <a:off x="93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" name="Rectangle 232"/>
                <p:cNvSpPr>
                  <a:spLocks noChangeArrowheads="1"/>
                </p:cNvSpPr>
                <p:nvPr/>
              </p:nvSpPr>
              <p:spPr bwMode="auto">
                <a:xfrm>
                  <a:off x="108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" name="Rectangle 233"/>
                <p:cNvSpPr>
                  <a:spLocks noChangeArrowheads="1"/>
                </p:cNvSpPr>
                <p:nvPr/>
              </p:nvSpPr>
              <p:spPr bwMode="auto">
                <a:xfrm>
                  <a:off x="124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" name="Rectangle 234"/>
                <p:cNvSpPr>
                  <a:spLocks noChangeArrowheads="1"/>
                </p:cNvSpPr>
                <p:nvPr/>
              </p:nvSpPr>
              <p:spPr bwMode="auto">
                <a:xfrm>
                  <a:off x="202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0" name="Rectangle 235"/>
                <p:cNvSpPr>
                  <a:spLocks noChangeArrowheads="1"/>
                </p:cNvSpPr>
                <p:nvPr/>
              </p:nvSpPr>
              <p:spPr bwMode="auto">
                <a:xfrm>
                  <a:off x="218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" name="Rectangle 236"/>
                <p:cNvSpPr>
                  <a:spLocks noChangeArrowheads="1"/>
                </p:cNvSpPr>
                <p:nvPr/>
              </p:nvSpPr>
              <p:spPr bwMode="auto">
                <a:xfrm>
                  <a:off x="297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" name="Rectangle 237"/>
                <p:cNvSpPr>
                  <a:spLocks noChangeArrowheads="1"/>
                </p:cNvSpPr>
                <p:nvPr/>
              </p:nvSpPr>
              <p:spPr bwMode="auto">
                <a:xfrm>
                  <a:off x="312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" name="Rectangle 238"/>
                <p:cNvSpPr>
                  <a:spLocks noChangeArrowheads="1"/>
                </p:cNvSpPr>
                <p:nvPr/>
              </p:nvSpPr>
              <p:spPr bwMode="auto">
                <a:xfrm>
                  <a:off x="328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4" name="Rectangle 239"/>
                <p:cNvSpPr>
                  <a:spLocks noChangeArrowheads="1"/>
                </p:cNvSpPr>
                <p:nvPr/>
              </p:nvSpPr>
              <p:spPr bwMode="auto">
                <a:xfrm>
                  <a:off x="344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" name="Rectangle 240"/>
                <p:cNvSpPr>
                  <a:spLocks noChangeArrowheads="1"/>
                </p:cNvSpPr>
                <p:nvPr/>
              </p:nvSpPr>
              <p:spPr bwMode="auto">
                <a:xfrm>
                  <a:off x="234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" name="Rectangle 241"/>
                <p:cNvSpPr>
                  <a:spLocks noChangeArrowheads="1"/>
                </p:cNvSpPr>
                <p:nvPr/>
              </p:nvSpPr>
              <p:spPr bwMode="auto">
                <a:xfrm>
                  <a:off x="250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" name="Rectangle 242"/>
                <p:cNvSpPr>
                  <a:spLocks noChangeArrowheads="1"/>
                </p:cNvSpPr>
                <p:nvPr/>
              </p:nvSpPr>
              <p:spPr bwMode="auto">
                <a:xfrm>
                  <a:off x="265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8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1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" name="Rectangle 244"/>
                <p:cNvSpPr>
                  <a:spLocks noChangeArrowheads="1"/>
                </p:cNvSpPr>
                <p:nvPr/>
              </p:nvSpPr>
              <p:spPr bwMode="auto">
                <a:xfrm>
                  <a:off x="359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" name="Rectangle 245"/>
                <p:cNvSpPr>
                  <a:spLocks noChangeArrowheads="1"/>
                </p:cNvSpPr>
                <p:nvPr/>
              </p:nvSpPr>
              <p:spPr bwMode="auto">
                <a:xfrm>
                  <a:off x="375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" name="Rectangle 246"/>
                <p:cNvSpPr>
                  <a:spLocks noChangeArrowheads="1"/>
                </p:cNvSpPr>
                <p:nvPr/>
              </p:nvSpPr>
              <p:spPr bwMode="auto">
                <a:xfrm>
                  <a:off x="140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2" name="Rectangle 247"/>
                <p:cNvSpPr>
                  <a:spLocks noChangeArrowheads="1"/>
                </p:cNvSpPr>
                <p:nvPr/>
              </p:nvSpPr>
              <p:spPr bwMode="auto">
                <a:xfrm>
                  <a:off x="155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" name="Rectangle 248"/>
                <p:cNvSpPr>
                  <a:spLocks noChangeArrowheads="1"/>
                </p:cNvSpPr>
                <p:nvPr/>
              </p:nvSpPr>
              <p:spPr bwMode="auto">
                <a:xfrm>
                  <a:off x="171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7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" name="Rectangle 250"/>
                <p:cNvSpPr>
                  <a:spLocks noChangeArrowheads="1"/>
                </p:cNvSpPr>
                <p:nvPr/>
              </p:nvSpPr>
              <p:spPr bwMode="auto">
                <a:xfrm>
                  <a:off x="77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6" name="Rectangle 251"/>
                <p:cNvSpPr>
                  <a:spLocks noChangeArrowheads="1"/>
                </p:cNvSpPr>
                <p:nvPr/>
              </p:nvSpPr>
              <p:spPr bwMode="auto">
                <a:xfrm>
                  <a:off x="93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" name="Rectangle 252"/>
                <p:cNvSpPr>
                  <a:spLocks noChangeArrowheads="1"/>
                </p:cNvSpPr>
                <p:nvPr/>
              </p:nvSpPr>
              <p:spPr bwMode="auto">
                <a:xfrm>
                  <a:off x="108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" name="Rectangle 253"/>
                <p:cNvSpPr>
                  <a:spLocks noChangeArrowheads="1"/>
                </p:cNvSpPr>
                <p:nvPr/>
              </p:nvSpPr>
              <p:spPr bwMode="auto">
                <a:xfrm>
                  <a:off x="124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" name="Rectangle 254"/>
                <p:cNvSpPr>
                  <a:spLocks noChangeArrowheads="1"/>
                </p:cNvSpPr>
                <p:nvPr/>
              </p:nvSpPr>
              <p:spPr bwMode="auto">
                <a:xfrm>
                  <a:off x="202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0" name="Rectangle 255"/>
                <p:cNvSpPr>
                  <a:spLocks noChangeArrowheads="1"/>
                </p:cNvSpPr>
                <p:nvPr/>
              </p:nvSpPr>
              <p:spPr bwMode="auto">
                <a:xfrm>
                  <a:off x="218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1" name="Rectangle 256"/>
                <p:cNvSpPr>
                  <a:spLocks noChangeArrowheads="1"/>
                </p:cNvSpPr>
                <p:nvPr/>
              </p:nvSpPr>
              <p:spPr bwMode="auto">
                <a:xfrm>
                  <a:off x="297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" name="Rectangle 257"/>
                <p:cNvSpPr>
                  <a:spLocks noChangeArrowheads="1"/>
                </p:cNvSpPr>
                <p:nvPr/>
              </p:nvSpPr>
              <p:spPr bwMode="auto">
                <a:xfrm>
                  <a:off x="312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" name="Rectangle 258"/>
                <p:cNvSpPr>
                  <a:spLocks noChangeArrowheads="1"/>
                </p:cNvSpPr>
                <p:nvPr/>
              </p:nvSpPr>
              <p:spPr bwMode="auto">
                <a:xfrm>
                  <a:off x="328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" name="Rectangle 259"/>
                <p:cNvSpPr>
                  <a:spLocks noChangeArrowheads="1"/>
                </p:cNvSpPr>
                <p:nvPr/>
              </p:nvSpPr>
              <p:spPr bwMode="auto">
                <a:xfrm>
                  <a:off x="344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5" name="Rectangle 260"/>
                <p:cNvSpPr>
                  <a:spLocks noChangeArrowheads="1"/>
                </p:cNvSpPr>
                <p:nvPr/>
              </p:nvSpPr>
              <p:spPr bwMode="auto">
                <a:xfrm>
                  <a:off x="234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" name="Rectangle 261"/>
                <p:cNvSpPr>
                  <a:spLocks noChangeArrowheads="1"/>
                </p:cNvSpPr>
                <p:nvPr/>
              </p:nvSpPr>
              <p:spPr bwMode="auto">
                <a:xfrm>
                  <a:off x="250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" name="Rectangle 262"/>
                <p:cNvSpPr>
                  <a:spLocks noChangeArrowheads="1"/>
                </p:cNvSpPr>
                <p:nvPr/>
              </p:nvSpPr>
              <p:spPr bwMode="auto">
                <a:xfrm>
                  <a:off x="265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" name="Rectangle 263"/>
                <p:cNvSpPr>
                  <a:spLocks noChangeArrowheads="1"/>
                </p:cNvSpPr>
                <p:nvPr/>
              </p:nvSpPr>
              <p:spPr bwMode="auto">
                <a:xfrm>
                  <a:off x="281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9" name="Rectangle 264"/>
                <p:cNvSpPr>
                  <a:spLocks noChangeArrowheads="1"/>
                </p:cNvSpPr>
                <p:nvPr/>
              </p:nvSpPr>
              <p:spPr bwMode="auto">
                <a:xfrm>
                  <a:off x="359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" name="Rectangle 265"/>
                <p:cNvSpPr>
                  <a:spLocks noChangeArrowheads="1"/>
                </p:cNvSpPr>
                <p:nvPr/>
              </p:nvSpPr>
              <p:spPr bwMode="auto">
                <a:xfrm>
                  <a:off x="375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" name="Rectangle 266"/>
                <p:cNvSpPr>
                  <a:spLocks noChangeArrowheads="1"/>
                </p:cNvSpPr>
                <p:nvPr/>
              </p:nvSpPr>
              <p:spPr bwMode="auto">
                <a:xfrm>
                  <a:off x="140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" name="Rectangle 267"/>
                <p:cNvSpPr>
                  <a:spLocks noChangeArrowheads="1"/>
                </p:cNvSpPr>
                <p:nvPr/>
              </p:nvSpPr>
              <p:spPr bwMode="auto">
                <a:xfrm>
                  <a:off x="155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" name="Rectangle 268"/>
                <p:cNvSpPr>
                  <a:spLocks noChangeArrowheads="1"/>
                </p:cNvSpPr>
                <p:nvPr/>
              </p:nvSpPr>
              <p:spPr bwMode="auto">
                <a:xfrm>
                  <a:off x="171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" name="Rectangle 269"/>
                <p:cNvSpPr>
                  <a:spLocks noChangeArrowheads="1"/>
                </p:cNvSpPr>
                <p:nvPr/>
              </p:nvSpPr>
              <p:spPr bwMode="auto">
                <a:xfrm>
                  <a:off x="187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" name="Rectangle 270"/>
                <p:cNvSpPr>
                  <a:spLocks noChangeArrowheads="1"/>
                </p:cNvSpPr>
                <p:nvPr/>
              </p:nvSpPr>
              <p:spPr bwMode="auto">
                <a:xfrm>
                  <a:off x="77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" name="Rectangle 271"/>
                <p:cNvSpPr>
                  <a:spLocks noChangeArrowheads="1"/>
                </p:cNvSpPr>
                <p:nvPr/>
              </p:nvSpPr>
              <p:spPr bwMode="auto">
                <a:xfrm>
                  <a:off x="93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7" name="Rectangle 272"/>
                <p:cNvSpPr>
                  <a:spLocks noChangeArrowheads="1"/>
                </p:cNvSpPr>
                <p:nvPr/>
              </p:nvSpPr>
              <p:spPr bwMode="auto">
                <a:xfrm>
                  <a:off x="108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" name="Rectangle 273"/>
                <p:cNvSpPr>
                  <a:spLocks noChangeArrowheads="1"/>
                </p:cNvSpPr>
                <p:nvPr/>
              </p:nvSpPr>
              <p:spPr bwMode="auto">
                <a:xfrm>
                  <a:off x="124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" name="Rectangle 274"/>
                <p:cNvSpPr>
                  <a:spLocks noChangeArrowheads="1"/>
                </p:cNvSpPr>
                <p:nvPr/>
              </p:nvSpPr>
              <p:spPr bwMode="auto">
                <a:xfrm>
                  <a:off x="202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" name="Rectangle 275"/>
                <p:cNvSpPr>
                  <a:spLocks noChangeArrowheads="1"/>
                </p:cNvSpPr>
                <p:nvPr/>
              </p:nvSpPr>
              <p:spPr bwMode="auto">
                <a:xfrm>
                  <a:off x="218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1" name="Rectangle 276"/>
                <p:cNvSpPr>
                  <a:spLocks noChangeArrowheads="1"/>
                </p:cNvSpPr>
                <p:nvPr/>
              </p:nvSpPr>
              <p:spPr bwMode="auto">
                <a:xfrm>
                  <a:off x="297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" name="Rectangle 277"/>
                <p:cNvSpPr>
                  <a:spLocks noChangeArrowheads="1"/>
                </p:cNvSpPr>
                <p:nvPr/>
              </p:nvSpPr>
              <p:spPr bwMode="auto">
                <a:xfrm>
                  <a:off x="312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" name="Rectangle 278"/>
                <p:cNvSpPr>
                  <a:spLocks noChangeArrowheads="1"/>
                </p:cNvSpPr>
                <p:nvPr/>
              </p:nvSpPr>
              <p:spPr bwMode="auto">
                <a:xfrm>
                  <a:off x="328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" name="Rectangle 279"/>
                <p:cNvSpPr>
                  <a:spLocks noChangeArrowheads="1"/>
                </p:cNvSpPr>
                <p:nvPr/>
              </p:nvSpPr>
              <p:spPr bwMode="auto">
                <a:xfrm>
                  <a:off x="344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5" name="Rectangle 280"/>
                <p:cNvSpPr>
                  <a:spLocks noChangeArrowheads="1"/>
                </p:cNvSpPr>
                <p:nvPr/>
              </p:nvSpPr>
              <p:spPr bwMode="auto">
                <a:xfrm>
                  <a:off x="234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" name="Rectangle 281"/>
                <p:cNvSpPr>
                  <a:spLocks noChangeArrowheads="1"/>
                </p:cNvSpPr>
                <p:nvPr/>
              </p:nvSpPr>
              <p:spPr bwMode="auto">
                <a:xfrm>
                  <a:off x="250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" name="Rectangle 282"/>
                <p:cNvSpPr>
                  <a:spLocks noChangeArrowheads="1"/>
                </p:cNvSpPr>
                <p:nvPr/>
              </p:nvSpPr>
              <p:spPr bwMode="auto">
                <a:xfrm>
                  <a:off x="265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" name="Rectangle 283"/>
                <p:cNvSpPr>
                  <a:spLocks noChangeArrowheads="1"/>
                </p:cNvSpPr>
                <p:nvPr/>
              </p:nvSpPr>
              <p:spPr bwMode="auto">
                <a:xfrm>
                  <a:off x="281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9" name="Rectangle 284"/>
                <p:cNvSpPr>
                  <a:spLocks noChangeArrowheads="1"/>
                </p:cNvSpPr>
                <p:nvPr/>
              </p:nvSpPr>
              <p:spPr bwMode="auto">
                <a:xfrm>
                  <a:off x="359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" name="Rectangle 285"/>
                <p:cNvSpPr>
                  <a:spLocks noChangeArrowheads="1"/>
                </p:cNvSpPr>
                <p:nvPr/>
              </p:nvSpPr>
              <p:spPr bwMode="auto">
                <a:xfrm>
                  <a:off x="375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" name="Rectangle 286"/>
                <p:cNvSpPr>
                  <a:spLocks noChangeArrowheads="1"/>
                </p:cNvSpPr>
                <p:nvPr/>
              </p:nvSpPr>
              <p:spPr bwMode="auto">
                <a:xfrm>
                  <a:off x="140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" name="Rectangle 287"/>
                <p:cNvSpPr>
                  <a:spLocks noChangeArrowheads="1"/>
                </p:cNvSpPr>
                <p:nvPr/>
              </p:nvSpPr>
              <p:spPr bwMode="auto">
                <a:xfrm>
                  <a:off x="155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3" name="Rectangle 288"/>
                <p:cNvSpPr>
                  <a:spLocks noChangeArrowheads="1"/>
                </p:cNvSpPr>
                <p:nvPr/>
              </p:nvSpPr>
              <p:spPr bwMode="auto">
                <a:xfrm>
                  <a:off x="171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" name="Rectangle 289"/>
                <p:cNvSpPr>
                  <a:spLocks noChangeArrowheads="1"/>
                </p:cNvSpPr>
                <p:nvPr/>
              </p:nvSpPr>
              <p:spPr bwMode="auto">
                <a:xfrm>
                  <a:off x="187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" name="Rectangle 290"/>
                <p:cNvSpPr>
                  <a:spLocks noChangeArrowheads="1"/>
                </p:cNvSpPr>
                <p:nvPr/>
              </p:nvSpPr>
              <p:spPr bwMode="auto">
                <a:xfrm>
                  <a:off x="77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" name="Rectangle 291"/>
                <p:cNvSpPr>
                  <a:spLocks noChangeArrowheads="1"/>
                </p:cNvSpPr>
                <p:nvPr/>
              </p:nvSpPr>
              <p:spPr bwMode="auto">
                <a:xfrm>
                  <a:off x="93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7" name="Rectangle 292"/>
                <p:cNvSpPr>
                  <a:spLocks noChangeArrowheads="1"/>
                </p:cNvSpPr>
                <p:nvPr/>
              </p:nvSpPr>
              <p:spPr bwMode="auto">
                <a:xfrm>
                  <a:off x="108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" name="Rectangle 293"/>
                <p:cNvSpPr>
                  <a:spLocks noChangeArrowheads="1"/>
                </p:cNvSpPr>
                <p:nvPr/>
              </p:nvSpPr>
              <p:spPr bwMode="auto">
                <a:xfrm>
                  <a:off x="124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" name="Rectangle 294"/>
                <p:cNvSpPr>
                  <a:spLocks noChangeArrowheads="1"/>
                </p:cNvSpPr>
                <p:nvPr/>
              </p:nvSpPr>
              <p:spPr bwMode="auto">
                <a:xfrm>
                  <a:off x="202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" name="Rectangle 295"/>
                <p:cNvSpPr>
                  <a:spLocks noChangeArrowheads="1"/>
                </p:cNvSpPr>
                <p:nvPr/>
              </p:nvSpPr>
              <p:spPr bwMode="auto">
                <a:xfrm>
                  <a:off x="218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1" name="Rectangle 296"/>
                <p:cNvSpPr>
                  <a:spLocks noChangeArrowheads="1"/>
                </p:cNvSpPr>
                <p:nvPr/>
              </p:nvSpPr>
              <p:spPr bwMode="auto">
                <a:xfrm>
                  <a:off x="297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2" name="Rectangle 297"/>
                <p:cNvSpPr>
                  <a:spLocks noChangeArrowheads="1"/>
                </p:cNvSpPr>
                <p:nvPr/>
              </p:nvSpPr>
              <p:spPr bwMode="auto">
                <a:xfrm>
                  <a:off x="312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" name="Rectangle 298"/>
                <p:cNvSpPr>
                  <a:spLocks noChangeArrowheads="1"/>
                </p:cNvSpPr>
                <p:nvPr/>
              </p:nvSpPr>
              <p:spPr bwMode="auto">
                <a:xfrm>
                  <a:off x="328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" name="Rectangle 299"/>
                <p:cNvSpPr>
                  <a:spLocks noChangeArrowheads="1"/>
                </p:cNvSpPr>
                <p:nvPr/>
              </p:nvSpPr>
              <p:spPr bwMode="auto">
                <a:xfrm>
                  <a:off x="344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" name="Rectangle 300"/>
                <p:cNvSpPr>
                  <a:spLocks noChangeArrowheads="1"/>
                </p:cNvSpPr>
                <p:nvPr/>
              </p:nvSpPr>
              <p:spPr bwMode="auto">
                <a:xfrm>
                  <a:off x="234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" name="Rectangle 301"/>
                <p:cNvSpPr>
                  <a:spLocks noChangeArrowheads="1"/>
                </p:cNvSpPr>
                <p:nvPr/>
              </p:nvSpPr>
              <p:spPr bwMode="auto">
                <a:xfrm>
                  <a:off x="250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" name="Rectangle 302"/>
                <p:cNvSpPr>
                  <a:spLocks noChangeArrowheads="1"/>
                </p:cNvSpPr>
                <p:nvPr/>
              </p:nvSpPr>
              <p:spPr bwMode="auto">
                <a:xfrm>
                  <a:off x="265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" name="Rectangle 303"/>
                <p:cNvSpPr>
                  <a:spLocks noChangeArrowheads="1"/>
                </p:cNvSpPr>
                <p:nvPr/>
              </p:nvSpPr>
              <p:spPr bwMode="auto">
                <a:xfrm>
                  <a:off x="281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" name="Rectangle 304"/>
                <p:cNvSpPr>
                  <a:spLocks noChangeArrowheads="1"/>
                </p:cNvSpPr>
                <p:nvPr/>
              </p:nvSpPr>
              <p:spPr bwMode="auto">
                <a:xfrm>
                  <a:off x="359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" name="Rectangle 305"/>
                <p:cNvSpPr>
                  <a:spLocks noChangeArrowheads="1"/>
                </p:cNvSpPr>
                <p:nvPr/>
              </p:nvSpPr>
              <p:spPr bwMode="auto">
                <a:xfrm>
                  <a:off x="375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" name="Rectangle 306"/>
                <p:cNvSpPr>
                  <a:spLocks noChangeArrowheads="1"/>
                </p:cNvSpPr>
                <p:nvPr/>
              </p:nvSpPr>
              <p:spPr bwMode="auto">
                <a:xfrm>
                  <a:off x="140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" name="Rectangle 307"/>
                <p:cNvSpPr>
                  <a:spLocks noChangeArrowheads="1"/>
                </p:cNvSpPr>
                <p:nvPr/>
              </p:nvSpPr>
              <p:spPr bwMode="auto">
                <a:xfrm>
                  <a:off x="155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" name="Rectangle 308"/>
                <p:cNvSpPr>
                  <a:spLocks noChangeArrowheads="1"/>
                </p:cNvSpPr>
                <p:nvPr/>
              </p:nvSpPr>
              <p:spPr bwMode="auto">
                <a:xfrm>
                  <a:off x="171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4" name="Rectangle 309"/>
                <p:cNvSpPr>
                  <a:spLocks noChangeArrowheads="1"/>
                </p:cNvSpPr>
                <p:nvPr/>
              </p:nvSpPr>
              <p:spPr bwMode="auto">
                <a:xfrm>
                  <a:off x="187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" name="Rectangle 310"/>
                <p:cNvSpPr>
                  <a:spLocks noChangeArrowheads="1"/>
                </p:cNvSpPr>
                <p:nvPr/>
              </p:nvSpPr>
              <p:spPr bwMode="auto">
                <a:xfrm>
                  <a:off x="77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" name="Rectangle 311"/>
                <p:cNvSpPr>
                  <a:spLocks noChangeArrowheads="1"/>
                </p:cNvSpPr>
                <p:nvPr/>
              </p:nvSpPr>
              <p:spPr bwMode="auto">
                <a:xfrm>
                  <a:off x="93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" name="Rectangle 312"/>
                <p:cNvSpPr>
                  <a:spLocks noChangeArrowheads="1"/>
                </p:cNvSpPr>
                <p:nvPr/>
              </p:nvSpPr>
              <p:spPr bwMode="auto">
                <a:xfrm>
                  <a:off x="108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8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4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" name="Rectangle 314"/>
                <p:cNvSpPr>
                  <a:spLocks noChangeArrowheads="1"/>
                </p:cNvSpPr>
                <p:nvPr/>
              </p:nvSpPr>
              <p:spPr bwMode="auto">
                <a:xfrm>
                  <a:off x="202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" name="Rectangle 315"/>
                <p:cNvSpPr>
                  <a:spLocks noChangeArrowheads="1"/>
                </p:cNvSpPr>
                <p:nvPr/>
              </p:nvSpPr>
              <p:spPr bwMode="auto">
                <a:xfrm>
                  <a:off x="218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" name="Rectangle 316"/>
                <p:cNvSpPr>
                  <a:spLocks noChangeArrowheads="1"/>
                </p:cNvSpPr>
                <p:nvPr/>
              </p:nvSpPr>
              <p:spPr bwMode="auto">
                <a:xfrm>
                  <a:off x="297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2" name="Rectangle 317"/>
                <p:cNvSpPr>
                  <a:spLocks noChangeArrowheads="1"/>
                </p:cNvSpPr>
                <p:nvPr/>
              </p:nvSpPr>
              <p:spPr bwMode="auto">
                <a:xfrm>
                  <a:off x="312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" name="Rectangle 318"/>
                <p:cNvSpPr>
                  <a:spLocks noChangeArrowheads="1"/>
                </p:cNvSpPr>
                <p:nvPr/>
              </p:nvSpPr>
              <p:spPr bwMode="auto">
                <a:xfrm>
                  <a:off x="328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" name="Rectangle 319"/>
                <p:cNvSpPr>
                  <a:spLocks noChangeArrowheads="1"/>
                </p:cNvSpPr>
                <p:nvPr/>
              </p:nvSpPr>
              <p:spPr bwMode="auto">
                <a:xfrm>
                  <a:off x="344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" name="Rectangle 320"/>
                <p:cNvSpPr>
                  <a:spLocks noChangeArrowheads="1"/>
                </p:cNvSpPr>
                <p:nvPr/>
              </p:nvSpPr>
              <p:spPr bwMode="auto">
                <a:xfrm>
                  <a:off x="234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6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0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" name="Rectangle 322"/>
                <p:cNvSpPr>
                  <a:spLocks noChangeArrowheads="1"/>
                </p:cNvSpPr>
                <p:nvPr/>
              </p:nvSpPr>
              <p:spPr bwMode="auto">
                <a:xfrm>
                  <a:off x="265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" name="Rectangle 323"/>
                <p:cNvSpPr>
                  <a:spLocks noChangeArrowheads="1"/>
                </p:cNvSpPr>
                <p:nvPr/>
              </p:nvSpPr>
              <p:spPr bwMode="auto">
                <a:xfrm>
                  <a:off x="281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" name="Rectangle 324"/>
                <p:cNvSpPr>
                  <a:spLocks noChangeArrowheads="1"/>
                </p:cNvSpPr>
                <p:nvPr/>
              </p:nvSpPr>
              <p:spPr bwMode="auto">
                <a:xfrm>
                  <a:off x="359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" name="Rectangle 325"/>
                <p:cNvSpPr>
                  <a:spLocks noChangeArrowheads="1"/>
                </p:cNvSpPr>
                <p:nvPr/>
              </p:nvSpPr>
              <p:spPr bwMode="auto">
                <a:xfrm>
                  <a:off x="375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" name="Rectangle 326"/>
                <p:cNvSpPr>
                  <a:spLocks noChangeArrowheads="1"/>
                </p:cNvSpPr>
                <p:nvPr/>
              </p:nvSpPr>
              <p:spPr bwMode="auto">
                <a:xfrm>
                  <a:off x="140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" name="Rectangle 327"/>
                <p:cNvSpPr>
                  <a:spLocks noChangeArrowheads="1"/>
                </p:cNvSpPr>
                <p:nvPr/>
              </p:nvSpPr>
              <p:spPr bwMode="auto">
                <a:xfrm>
                  <a:off x="155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1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4" name="Rectangle 329"/>
                <p:cNvSpPr>
                  <a:spLocks noChangeArrowheads="1"/>
                </p:cNvSpPr>
                <p:nvPr/>
              </p:nvSpPr>
              <p:spPr bwMode="auto">
                <a:xfrm>
                  <a:off x="187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" name="Rectangle 330"/>
                <p:cNvSpPr>
                  <a:spLocks noChangeArrowheads="1"/>
                </p:cNvSpPr>
                <p:nvPr/>
              </p:nvSpPr>
              <p:spPr bwMode="auto">
                <a:xfrm>
                  <a:off x="77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" name="Rectangle 331"/>
                <p:cNvSpPr>
                  <a:spLocks noChangeArrowheads="1"/>
                </p:cNvSpPr>
                <p:nvPr/>
              </p:nvSpPr>
              <p:spPr bwMode="auto">
                <a:xfrm>
                  <a:off x="93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" name="Rectangle 332"/>
                <p:cNvSpPr>
                  <a:spLocks noChangeArrowheads="1"/>
                </p:cNvSpPr>
                <p:nvPr/>
              </p:nvSpPr>
              <p:spPr bwMode="auto">
                <a:xfrm>
                  <a:off x="108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8" name="Rectangle 333"/>
                <p:cNvSpPr>
                  <a:spLocks noChangeArrowheads="1"/>
                </p:cNvSpPr>
                <p:nvPr/>
              </p:nvSpPr>
              <p:spPr bwMode="auto">
                <a:xfrm>
                  <a:off x="124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" name="Rectangle 334"/>
                <p:cNvSpPr>
                  <a:spLocks noChangeArrowheads="1"/>
                </p:cNvSpPr>
                <p:nvPr/>
              </p:nvSpPr>
              <p:spPr bwMode="auto">
                <a:xfrm>
                  <a:off x="202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" name="Rectangle 335"/>
                <p:cNvSpPr>
                  <a:spLocks noChangeArrowheads="1"/>
                </p:cNvSpPr>
                <p:nvPr/>
              </p:nvSpPr>
              <p:spPr bwMode="auto">
                <a:xfrm>
                  <a:off x="218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" name="Rectangle 336"/>
                <p:cNvSpPr>
                  <a:spLocks noChangeArrowheads="1"/>
                </p:cNvSpPr>
                <p:nvPr/>
              </p:nvSpPr>
              <p:spPr bwMode="auto">
                <a:xfrm>
                  <a:off x="297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2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2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3" name="Rectangle 338"/>
                <p:cNvSpPr>
                  <a:spLocks noChangeArrowheads="1"/>
                </p:cNvSpPr>
                <p:nvPr/>
              </p:nvSpPr>
              <p:spPr bwMode="auto">
                <a:xfrm>
                  <a:off x="328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" name="Rectangle 339"/>
                <p:cNvSpPr>
                  <a:spLocks noChangeArrowheads="1"/>
                </p:cNvSpPr>
                <p:nvPr/>
              </p:nvSpPr>
              <p:spPr bwMode="auto">
                <a:xfrm>
                  <a:off x="344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" name="Rectangle 340"/>
                <p:cNvSpPr>
                  <a:spLocks noChangeArrowheads="1"/>
                </p:cNvSpPr>
                <p:nvPr/>
              </p:nvSpPr>
              <p:spPr bwMode="auto">
                <a:xfrm>
                  <a:off x="234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" name="Rectangle 341"/>
                <p:cNvSpPr>
                  <a:spLocks noChangeArrowheads="1"/>
                </p:cNvSpPr>
                <p:nvPr/>
              </p:nvSpPr>
              <p:spPr bwMode="auto">
                <a:xfrm>
                  <a:off x="250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7" name="Rectangle 342"/>
                <p:cNvSpPr>
                  <a:spLocks noChangeArrowheads="1"/>
                </p:cNvSpPr>
                <p:nvPr/>
              </p:nvSpPr>
              <p:spPr bwMode="auto">
                <a:xfrm>
                  <a:off x="265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" name="Rectangle 343"/>
                <p:cNvSpPr>
                  <a:spLocks noChangeArrowheads="1"/>
                </p:cNvSpPr>
                <p:nvPr/>
              </p:nvSpPr>
              <p:spPr bwMode="auto">
                <a:xfrm>
                  <a:off x="281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" name="Rectangle 344"/>
                <p:cNvSpPr>
                  <a:spLocks noChangeArrowheads="1"/>
                </p:cNvSpPr>
                <p:nvPr/>
              </p:nvSpPr>
              <p:spPr bwMode="auto">
                <a:xfrm>
                  <a:off x="359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" name="Rectangle 345"/>
                <p:cNvSpPr>
                  <a:spLocks noChangeArrowheads="1"/>
                </p:cNvSpPr>
                <p:nvPr/>
              </p:nvSpPr>
              <p:spPr bwMode="auto">
                <a:xfrm>
                  <a:off x="375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1" name="Rectangle 346"/>
                <p:cNvSpPr>
                  <a:spLocks noChangeArrowheads="1"/>
                </p:cNvSpPr>
                <p:nvPr/>
              </p:nvSpPr>
              <p:spPr bwMode="auto">
                <a:xfrm>
                  <a:off x="140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" name="Rectangle 347"/>
                <p:cNvSpPr>
                  <a:spLocks noChangeArrowheads="1"/>
                </p:cNvSpPr>
                <p:nvPr/>
              </p:nvSpPr>
              <p:spPr bwMode="auto">
                <a:xfrm>
                  <a:off x="155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" name="Rectangle 348"/>
                <p:cNvSpPr>
                  <a:spLocks noChangeArrowheads="1"/>
                </p:cNvSpPr>
                <p:nvPr/>
              </p:nvSpPr>
              <p:spPr bwMode="auto">
                <a:xfrm>
                  <a:off x="171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" name="Rectangle 349"/>
                <p:cNvSpPr>
                  <a:spLocks noChangeArrowheads="1"/>
                </p:cNvSpPr>
                <p:nvPr/>
              </p:nvSpPr>
              <p:spPr bwMode="auto">
                <a:xfrm>
                  <a:off x="187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5" name="Rectangle 350"/>
                <p:cNvSpPr>
                  <a:spLocks noChangeArrowheads="1"/>
                </p:cNvSpPr>
                <p:nvPr/>
              </p:nvSpPr>
              <p:spPr bwMode="auto">
                <a:xfrm>
                  <a:off x="77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" name="Rectangle 351"/>
                <p:cNvSpPr>
                  <a:spLocks noChangeArrowheads="1"/>
                </p:cNvSpPr>
                <p:nvPr/>
              </p:nvSpPr>
              <p:spPr bwMode="auto">
                <a:xfrm>
                  <a:off x="93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" name="Rectangle 352"/>
                <p:cNvSpPr>
                  <a:spLocks noChangeArrowheads="1"/>
                </p:cNvSpPr>
                <p:nvPr/>
              </p:nvSpPr>
              <p:spPr bwMode="auto">
                <a:xfrm>
                  <a:off x="108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" name="Rectangle 353"/>
                <p:cNvSpPr>
                  <a:spLocks noChangeArrowheads="1"/>
                </p:cNvSpPr>
                <p:nvPr/>
              </p:nvSpPr>
              <p:spPr bwMode="auto">
                <a:xfrm>
                  <a:off x="124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" name="Rectangle 354"/>
                <p:cNvSpPr>
                  <a:spLocks noChangeArrowheads="1"/>
                </p:cNvSpPr>
                <p:nvPr/>
              </p:nvSpPr>
              <p:spPr bwMode="auto">
                <a:xfrm>
                  <a:off x="202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" name="Rectangle 355"/>
                <p:cNvSpPr>
                  <a:spLocks noChangeArrowheads="1"/>
                </p:cNvSpPr>
                <p:nvPr/>
              </p:nvSpPr>
              <p:spPr bwMode="auto">
                <a:xfrm>
                  <a:off x="218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297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312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3" name="Rectangle 358"/>
                <p:cNvSpPr>
                  <a:spLocks noChangeArrowheads="1"/>
                </p:cNvSpPr>
                <p:nvPr/>
              </p:nvSpPr>
              <p:spPr bwMode="auto">
                <a:xfrm>
                  <a:off x="328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" name="Rectangle 359"/>
                <p:cNvSpPr>
                  <a:spLocks noChangeArrowheads="1"/>
                </p:cNvSpPr>
                <p:nvPr/>
              </p:nvSpPr>
              <p:spPr bwMode="auto">
                <a:xfrm>
                  <a:off x="344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" name="Rectangle 360"/>
                <p:cNvSpPr>
                  <a:spLocks noChangeArrowheads="1"/>
                </p:cNvSpPr>
                <p:nvPr/>
              </p:nvSpPr>
              <p:spPr bwMode="auto">
                <a:xfrm>
                  <a:off x="234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" name="Rectangle 361"/>
                <p:cNvSpPr>
                  <a:spLocks noChangeArrowheads="1"/>
                </p:cNvSpPr>
                <p:nvPr/>
              </p:nvSpPr>
              <p:spPr bwMode="auto">
                <a:xfrm>
                  <a:off x="250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7" name="Rectangle 362"/>
                <p:cNvSpPr>
                  <a:spLocks noChangeArrowheads="1"/>
                </p:cNvSpPr>
                <p:nvPr/>
              </p:nvSpPr>
              <p:spPr bwMode="auto">
                <a:xfrm>
                  <a:off x="265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" name="Rectangle 363"/>
                <p:cNvSpPr>
                  <a:spLocks noChangeArrowheads="1"/>
                </p:cNvSpPr>
                <p:nvPr/>
              </p:nvSpPr>
              <p:spPr bwMode="auto">
                <a:xfrm>
                  <a:off x="281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" name="Rectangle 364"/>
                <p:cNvSpPr>
                  <a:spLocks noChangeArrowheads="1"/>
                </p:cNvSpPr>
                <p:nvPr/>
              </p:nvSpPr>
              <p:spPr bwMode="auto">
                <a:xfrm>
                  <a:off x="359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" name="Rectangle 365"/>
                <p:cNvSpPr>
                  <a:spLocks noChangeArrowheads="1"/>
                </p:cNvSpPr>
                <p:nvPr/>
              </p:nvSpPr>
              <p:spPr bwMode="auto">
                <a:xfrm>
                  <a:off x="375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" name="Rectangle 366"/>
                <p:cNvSpPr>
                  <a:spLocks noChangeArrowheads="1"/>
                </p:cNvSpPr>
                <p:nvPr/>
              </p:nvSpPr>
              <p:spPr bwMode="auto">
                <a:xfrm>
                  <a:off x="140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" name="Rectangle 367"/>
                <p:cNvSpPr>
                  <a:spLocks noChangeArrowheads="1"/>
                </p:cNvSpPr>
                <p:nvPr/>
              </p:nvSpPr>
              <p:spPr bwMode="auto">
                <a:xfrm>
                  <a:off x="155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" name="Rectangle 368"/>
                <p:cNvSpPr>
                  <a:spLocks noChangeArrowheads="1"/>
                </p:cNvSpPr>
                <p:nvPr/>
              </p:nvSpPr>
              <p:spPr bwMode="auto">
                <a:xfrm>
                  <a:off x="171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" name="Rectangle 369"/>
                <p:cNvSpPr>
                  <a:spLocks noChangeArrowheads="1"/>
                </p:cNvSpPr>
                <p:nvPr/>
              </p:nvSpPr>
              <p:spPr bwMode="auto">
                <a:xfrm>
                  <a:off x="187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5" name="Rectangle 370"/>
                <p:cNvSpPr>
                  <a:spLocks noChangeArrowheads="1"/>
                </p:cNvSpPr>
                <p:nvPr/>
              </p:nvSpPr>
              <p:spPr bwMode="auto">
                <a:xfrm>
                  <a:off x="77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" name="Rectangle 371"/>
                <p:cNvSpPr>
                  <a:spLocks noChangeArrowheads="1"/>
                </p:cNvSpPr>
                <p:nvPr/>
              </p:nvSpPr>
              <p:spPr bwMode="auto">
                <a:xfrm>
                  <a:off x="93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" name="Rectangle 372"/>
                <p:cNvSpPr>
                  <a:spLocks noChangeArrowheads="1"/>
                </p:cNvSpPr>
                <p:nvPr/>
              </p:nvSpPr>
              <p:spPr bwMode="auto">
                <a:xfrm>
                  <a:off x="108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" name="Rectangle 373"/>
                <p:cNvSpPr>
                  <a:spLocks noChangeArrowheads="1"/>
                </p:cNvSpPr>
                <p:nvPr/>
              </p:nvSpPr>
              <p:spPr bwMode="auto">
                <a:xfrm>
                  <a:off x="124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9" name="Rectangle 374"/>
                <p:cNvSpPr>
                  <a:spLocks noChangeArrowheads="1"/>
                </p:cNvSpPr>
                <p:nvPr/>
              </p:nvSpPr>
              <p:spPr bwMode="auto">
                <a:xfrm>
                  <a:off x="202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" name="Rectangle 375"/>
                <p:cNvSpPr>
                  <a:spLocks noChangeArrowheads="1"/>
                </p:cNvSpPr>
                <p:nvPr/>
              </p:nvSpPr>
              <p:spPr bwMode="auto">
                <a:xfrm>
                  <a:off x="218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" name="Rectangle 376"/>
                <p:cNvSpPr>
                  <a:spLocks noChangeArrowheads="1"/>
                </p:cNvSpPr>
                <p:nvPr/>
              </p:nvSpPr>
              <p:spPr bwMode="auto">
                <a:xfrm>
                  <a:off x="297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" name="Rectangle 377"/>
                <p:cNvSpPr>
                  <a:spLocks noChangeArrowheads="1"/>
                </p:cNvSpPr>
                <p:nvPr/>
              </p:nvSpPr>
              <p:spPr bwMode="auto">
                <a:xfrm>
                  <a:off x="312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" name="Rectangle 378"/>
                <p:cNvSpPr>
                  <a:spLocks noChangeArrowheads="1"/>
                </p:cNvSpPr>
                <p:nvPr/>
              </p:nvSpPr>
              <p:spPr bwMode="auto">
                <a:xfrm>
                  <a:off x="328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4" name="Rectangle 379"/>
                <p:cNvSpPr>
                  <a:spLocks noChangeArrowheads="1"/>
                </p:cNvSpPr>
                <p:nvPr/>
              </p:nvSpPr>
              <p:spPr bwMode="auto">
                <a:xfrm>
                  <a:off x="344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5" name="Rectangle 380"/>
                <p:cNvSpPr>
                  <a:spLocks noChangeArrowheads="1"/>
                </p:cNvSpPr>
                <p:nvPr/>
              </p:nvSpPr>
              <p:spPr bwMode="auto">
                <a:xfrm>
                  <a:off x="234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6" name="Rectangle 381"/>
                <p:cNvSpPr>
                  <a:spLocks noChangeArrowheads="1"/>
                </p:cNvSpPr>
                <p:nvPr/>
              </p:nvSpPr>
              <p:spPr bwMode="auto">
                <a:xfrm>
                  <a:off x="250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7" name="Rectangle 382"/>
                <p:cNvSpPr>
                  <a:spLocks noChangeArrowheads="1"/>
                </p:cNvSpPr>
                <p:nvPr/>
              </p:nvSpPr>
              <p:spPr bwMode="auto">
                <a:xfrm>
                  <a:off x="265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8" name="Rectangle 383"/>
                <p:cNvSpPr>
                  <a:spLocks noChangeArrowheads="1"/>
                </p:cNvSpPr>
                <p:nvPr/>
              </p:nvSpPr>
              <p:spPr bwMode="auto">
                <a:xfrm>
                  <a:off x="281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9" name="Rectangle 384"/>
                <p:cNvSpPr>
                  <a:spLocks noChangeArrowheads="1"/>
                </p:cNvSpPr>
                <p:nvPr/>
              </p:nvSpPr>
              <p:spPr bwMode="auto">
                <a:xfrm>
                  <a:off x="359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" name="Rectangle 385"/>
                <p:cNvSpPr>
                  <a:spLocks noChangeArrowheads="1"/>
                </p:cNvSpPr>
                <p:nvPr/>
              </p:nvSpPr>
              <p:spPr bwMode="auto">
                <a:xfrm>
                  <a:off x="375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1" name="Rectangle 386"/>
                <p:cNvSpPr>
                  <a:spLocks noChangeArrowheads="1"/>
                </p:cNvSpPr>
                <p:nvPr/>
              </p:nvSpPr>
              <p:spPr bwMode="auto">
                <a:xfrm>
                  <a:off x="140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2" name="Rectangle 387"/>
                <p:cNvSpPr>
                  <a:spLocks noChangeArrowheads="1"/>
                </p:cNvSpPr>
                <p:nvPr/>
              </p:nvSpPr>
              <p:spPr bwMode="auto">
                <a:xfrm>
                  <a:off x="155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3" name="Rectangle 388"/>
                <p:cNvSpPr>
                  <a:spLocks noChangeArrowheads="1"/>
                </p:cNvSpPr>
                <p:nvPr/>
              </p:nvSpPr>
              <p:spPr bwMode="auto">
                <a:xfrm>
                  <a:off x="171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4" name="Rectangle 389"/>
                <p:cNvSpPr>
                  <a:spLocks noChangeArrowheads="1"/>
                </p:cNvSpPr>
                <p:nvPr/>
              </p:nvSpPr>
              <p:spPr bwMode="auto">
                <a:xfrm>
                  <a:off x="187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5" name="Rectangle 390"/>
                <p:cNvSpPr>
                  <a:spLocks noChangeArrowheads="1"/>
                </p:cNvSpPr>
                <p:nvPr/>
              </p:nvSpPr>
              <p:spPr bwMode="auto">
                <a:xfrm>
                  <a:off x="77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6" name="Rectangle 391"/>
                <p:cNvSpPr>
                  <a:spLocks noChangeArrowheads="1"/>
                </p:cNvSpPr>
                <p:nvPr/>
              </p:nvSpPr>
              <p:spPr bwMode="auto">
                <a:xfrm>
                  <a:off x="93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7" name="Rectangle 392"/>
                <p:cNvSpPr>
                  <a:spLocks noChangeArrowheads="1"/>
                </p:cNvSpPr>
                <p:nvPr/>
              </p:nvSpPr>
              <p:spPr bwMode="auto">
                <a:xfrm>
                  <a:off x="108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8" name="Rectangle 393"/>
                <p:cNvSpPr>
                  <a:spLocks noChangeArrowheads="1"/>
                </p:cNvSpPr>
                <p:nvPr/>
              </p:nvSpPr>
              <p:spPr bwMode="auto">
                <a:xfrm>
                  <a:off x="124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9" name="Rectangle 394"/>
                <p:cNvSpPr>
                  <a:spLocks noChangeArrowheads="1"/>
                </p:cNvSpPr>
                <p:nvPr/>
              </p:nvSpPr>
              <p:spPr bwMode="auto">
                <a:xfrm>
                  <a:off x="202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0" name="Rectangle 395"/>
                <p:cNvSpPr>
                  <a:spLocks noChangeArrowheads="1"/>
                </p:cNvSpPr>
                <p:nvPr/>
              </p:nvSpPr>
              <p:spPr bwMode="auto">
                <a:xfrm>
                  <a:off x="218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1" name="Rectangle 396"/>
                <p:cNvSpPr>
                  <a:spLocks noChangeArrowheads="1"/>
                </p:cNvSpPr>
                <p:nvPr/>
              </p:nvSpPr>
              <p:spPr bwMode="auto">
                <a:xfrm>
                  <a:off x="297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2" name="Rectangle 397"/>
                <p:cNvSpPr>
                  <a:spLocks noChangeArrowheads="1"/>
                </p:cNvSpPr>
                <p:nvPr/>
              </p:nvSpPr>
              <p:spPr bwMode="auto">
                <a:xfrm>
                  <a:off x="312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3" name="Rectangle 398"/>
                <p:cNvSpPr>
                  <a:spLocks noChangeArrowheads="1"/>
                </p:cNvSpPr>
                <p:nvPr/>
              </p:nvSpPr>
              <p:spPr bwMode="auto">
                <a:xfrm>
                  <a:off x="328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4" name="Rectangle 399"/>
                <p:cNvSpPr>
                  <a:spLocks noChangeArrowheads="1"/>
                </p:cNvSpPr>
                <p:nvPr/>
              </p:nvSpPr>
              <p:spPr bwMode="auto">
                <a:xfrm>
                  <a:off x="344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5" name="Rectangle 400"/>
                <p:cNvSpPr>
                  <a:spLocks noChangeArrowheads="1"/>
                </p:cNvSpPr>
                <p:nvPr/>
              </p:nvSpPr>
              <p:spPr bwMode="auto">
                <a:xfrm>
                  <a:off x="234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6" name="Rectangle 401"/>
                <p:cNvSpPr>
                  <a:spLocks noChangeArrowheads="1"/>
                </p:cNvSpPr>
                <p:nvPr/>
              </p:nvSpPr>
              <p:spPr bwMode="auto">
                <a:xfrm>
                  <a:off x="250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7" name="Rectangle 402"/>
                <p:cNvSpPr>
                  <a:spLocks noChangeArrowheads="1"/>
                </p:cNvSpPr>
                <p:nvPr/>
              </p:nvSpPr>
              <p:spPr bwMode="auto">
                <a:xfrm>
                  <a:off x="265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8" name="Rectangle 403"/>
                <p:cNvSpPr>
                  <a:spLocks noChangeArrowheads="1"/>
                </p:cNvSpPr>
                <p:nvPr/>
              </p:nvSpPr>
              <p:spPr bwMode="auto">
                <a:xfrm>
                  <a:off x="281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9" name="Rectangle 404"/>
                <p:cNvSpPr>
                  <a:spLocks noChangeArrowheads="1"/>
                </p:cNvSpPr>
                <p:nvPr/>
              </p:nvSpPr>
              <p:spPr bwMode="auto">
                <a:xfrm>
                  <a:off x="359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0" name="Rectangle 405"/>
                <p:cNvSpPr>
                  <a:spLocks noChangeArrowheads="1"/>
                </p:cNvSpPr>
                <p:nvPr/>
              </p:nvSpPr>
              <p:spPr bwMode="auto">
                <a:xfrm>
                  <a:off x="375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9" name="Line 406"/>
              <p:cNvSpPr>
                <a:spLocks noChangeShapeType="1"/>
              </p:cNvSpPr>
              <p:nvPr/>
            </p:nvSpPr>
            <p:spPr bwMode="auto">
              <a:xfrm>
                <a:off x="2814" y="616"/>
                <a:ext cx="0" cy="3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Line 407"/>
              <p:cNvSpPr>
                <a:spLocks noChangeShapeType="1"/>
              </p:cNvSpPr>
              <p:nvPr/>
            </p:nvSpPr>
            <p:spPr bwMode="auto">
              <a:xfrm>
                <a:off x="1244" y="2186"/>
                <a:ext cx="31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" name="Text Box 408"/>
            <p:cNvSpPr txBox="1">
              <a:spLocks noChangeArrowheads="1"/>
            </p:cNvSpPr>
            <p:nvPr/>
          </p:nvSpPr>
          <p:spPr bwMode="auto">
            <a:xfrm>
              <a:off x="2696" y="2212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" name="Text Box 409"/>
            <p:cNvSpPr txBox="1">
              <a:spLocks noChangeArrowheads="1"/>
            </p:cNvSpPr>
            <p:nvPr/>
          </p:nvSpPr>
          <p:spPr bwMode="auto">
            <a:xfrm>
              <a:off x="2691" y="216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6" name="Text Box 410"/>
            <p:cNvSpPr txBox="1">
              <a:spLocks noChangeArrowheads="1"/>
            </p:cNvSpPr>
            <p:nvPr/>
          </p:nvSpPr>
          <p:spPr bwMode="auto">
            <a:xfrm>
              <a:off x="2860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" name="Text Box 411"/>
            <p:cNvSpPr txBox="1">
              <a:spLocks noChangeArrowheads="1"/>
            </p:cNvSpPr>
            <p:nvPr/>
          </p:nvSpPr>
          <p:spPr bwMode="auto">
            <a:xfrm>
              <a:off x="3012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" name="Text Box 412"/>
            <p:cNvSpPr txBox="1">
              <a:spLocks noChangeArrowheads="1"/>
            </p:cNvSpPr>
            <p:nvPr/>
          </p:nvSpPr>
          <p:spPr bwMode="auto">
            <a:xfrm>
              <a:off x="3172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9" name="Text Box 413"/>
            <p:cNvSpPr txBox="1">
              <a:spLocks noChangeArrowheads="1"/>
            </p:cNvSpPr>
            <p:nvPr/>
          </p:nvSpPr>
          <p:spPr bwMode="auto">
            <a:xfrm>
              <a:off x="3316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0" name="Text Box 414"/>
            <p:cNvSpPr txBox="1">
              <a:spLocks noChangeArrowheads="1"/>
            </p:cNvSpPr>
            <p:nvPr/>
          </p:nvSpPr>
          <p:spPr bwMode="auto">
            <a:xfrm>
              <a:off x="3468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1" name="Text Box 415"/>
            <p:cNvSpPr txBox="1">
              <a:spLocks noChangeArrowheads="1"/>
            </p:cNvSpPr>
            <p:nvPr/>
          </p:nvSpPr>
          <p:spPr bwMode="auto">
            <a:xfrm>
              <a:off x="3636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2" name="Text Box 416"/>
            <p:cNvSpPr txBox="1">
              <a:spLocks noChangeArrowheads="1"/>
            </p:cNvSpPr>
            <p:nvPr/>
          </p:nvSpPr>
          <p:spPr bwMode="auto">
            <a:xfrm>
              <a:off x="3788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13" name="Text Box 417"/>
            <p:cNvSpPr txBox="1">
              <a:spLocks noChangeArrowheads="1"/>
            </p:cNvSpPr>
            <p:nvPr/>
          </p:nvSpPr>
          <p:spPr bwMode="auto">
            <a:xfrm>
              <a:off x="3936" y="217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14" name="Text Box 418"/>
            <p:cNvSpPr txBox="1">
              <a:spLocks noChangeArrowheads="1"/>
            </p:cNvSpPr>
            <p:nvPr/>
          </p:nvSpPr>
          <p:spPr bwMode="auto">
            <a:xfrm>
              <a:off x="4096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5" name="Text Box 419"/>
            <p:cNvSpPr txBox="1">
              <a:spLocks noChangeArrowheads="1"/>
            </p:cNvSpPr>
            <p:nvPr/>
          </p:nvSpPr>
          <p:spPr bwMode="auto">
            <a:xfrm>
              <a:off x="4236" y="2168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6" name="Text Box 420"/>
            <p:cNvSpPr txBox="1">
              <a:spLocks noChangeArrowheads="1"/>
            </p:cNvSpPr>
            <p:nvPr/>
          </p:nvSpPr>
          <p:spPr bwMode="auto">
            <a:xfrm>
              <a:off x="1240" y="2172"/>
              <a:ext cx="2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-9</a:t>
              </a:r>
            </a:p>
          </p:txBody>
        </p:sp>
        <p:sp>
          <p:nvSpPr>
            <p:cNvPr id="17" name="Text Box 421"/>
            <p:cNvSpPr txBox="1">
              <a:spLocks noChangeArrowheads="1"/>
            </p:cNvSpPr>
            <p:nvPr/>
          </p:nvSpPr>
          <p:spPr bwMode="auto">
            <a:xfrm>
              <a:off x="1408" y="2172"/>
              <a:ext cx="2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-8</a:t>
              </a:r>
            </a:p>
          </p:txBody>
        </p:sp>
        <p:sp>
          <p:nvSpPr>
            <p:cNvPr id="18" name="Text Box 422"/>
            <p:cNvSpPr txBox="1">
              <a:spLocks noChangeArrowheads="1"/>
            </p:cNvSpPr>
            <p:nvPr/>
          </p:nvSpPr>
          <p:spPr bwMode="auto">
            <a:xfrm>
              <a:off x="1560" y="2176"/>
              <a:ext cx="2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-7</a:t>
              </a:r>
            </a:p>
          </p:txBody>
        </p:sp>
        <p:sp>
          <p:nvSpPr>
            <p:cNvPr id="19" name="Text Box 423"/>
            <p:cNvSpPr txBox="1">
              <a:spLocks noChangeArrowheads="1"/>
            </p:cNvSpPr>
            <p:nvPr/>
          </p:nvSpPr>
          <p:spPr bwMode="auto">
            <a:xfrm>
              <a:off x="1724" y="2172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-6</a:t>
              </a:r>
            </a:p>
          </p:txBody>
        </p:sp>
        <p:sp>
          <p:nvSpPr>
            <p:cNvPr id="20" name="Text Box 424"/>
            <p:cNvSpPr txBox="1">
              <a:spLocks noChangeArrowheads="1"/>
            </p:cNvSpPr>
            <p:nvPr/>
          </p:nvSpPr>
          <p:spPr bwMode="auto">
            <a:xfrm>
              <a:off x="1868" y="2176"/>
              <a:ext cx="2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21" name="Text Box 425"/>
            <p:cNvSpPr txBox="1">
              <a:spLocks noChangeArrowheads="1"/>
            </p:cNvSpPr>
            <p:nvPr/>
          </p:nvSpPr>
          <p:spPr bwMode="auto">
            <a:xfrm>
              <a:off x="2032" y="2172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22" name="Text Box 426"/>
            <p:cNvSpPr txBox="1">
              <a:spLocks noChangeArrowheads="1"/>
            </p:cNvSpPr>
            <p:nvPr/>
          </p:nvSpPr>
          <p:spPr bwMode="auto">
            <a:xfrm>
              <a:off x="2188" y="2172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3" name="Text Box 427"/>
            <p:cNvSpPr txBox="1">
              <a:spLocks noChangeArrowheads="1"/>
            </p:cNvSpPr>
            <p:nvPr/>
          </p:nvSpPr>
          <p:spPr bwMode="auto">
            <a:xfrm>
              <a:off x="2344" y="2172"/>
              <a:ext cx="2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4" name="Text Box 428"/>
            <p:cNvSpPr txBox="1">
              <a:spLocks noChangeArrowheads="1"/>
            </p:cNvSpPr>
            <p:nvPr/>
          </p:nvSpPr>
          <p:spPr bwMode="auto">
            <a:xfrm>
              <a:off x="2520" y="2176"/>
              <a:ext cx="2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25" name="Text Box 429"/>
            <p:cNvSpPr txBox="1">
              <a:spLocks noChangeArrowheads="1"/>
            </p:cNvSpPr>
            <p:nvPr/>
          </p:nvSpPr>
          <p:spPr bwMode="auto">
            <a:xfrm>
              <a:off x="1064" y="2168"/>
              <a:ext cx="24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-10</a:t>
              </a:r>
            </a:p>
          </p:txBody>
        </p:sp>
        <p:sp>
          <p:nvSpPr>
            <p:cNvPr id="26" name="Text Box 430"/>
            <p:cNvSpPr txBox="1">
              <a:spLocks noChangeArrowheads="1"/>
            </p:cNvSpPr>
            <p:nvPr/>
          </p:nvSpPr>
          <p:spPr bwMode="auto">
            <a:xfrm>
              <a:off x="4424" y="2068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0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7" name="Text Box 431"/>
            <p:cNvSpPr txBox="1">
              <a:spLocks noChangeArrowheads="1"/>
            </p:cNvSpPr>
            <p:nvPr/>
          </p:nvSpPr>
          <p:spPr bwMode="auto">
            <a:xfrm>
              <a:off x="2732" y="316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0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8" name="Text Box 432"/>
            <p:cNvSpPr txBox="1">
              <a:spLocks noChangeArrowheads="1"/>
            </p:cNvSpPr>
            <p:nvPr/>
          </p:nvSpPr>
          <p:spPr bwMode="auto">
            <a:xfrm>
              <a:off x="2697" y="199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9" name="Text Box 433"/>
            <p:cNvSpPr txBox="1">
              <a:spLocks noChangeArrowheads="1"/>
            </p:cNvSpPr>
            <p:nvPr/>
          </p:nvSpPr>
          <p:spPr bwMode="auto">
            <a:xfrm>
              <a:off x="2685" y="184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0" name="Text Box 434"/>
            <p:cNvSpPr txBox="1">
              <a:spLocks noChangeArrowheads="1"/>
            </p:cNvSpPr>
            <p:nvPr/>
          </p:nvSpPr>
          <p:spPr bwMode="auto">
            <a:xfrm>
              <a:off x="2691" y="1689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1" name="Text Box 435"/>
            <p:cNvSpPr txBox="1">
              <a:spLocks noChangeArrowheads="1"/>
            </p:cNvSpPr>
            <p:nvPr/>
          </p:nvSpPr>
          <p:spPr bwMode="auto">
            <a:xfrm>
              <a:off x="2685" y="153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2" name="Text Box 436"/>
            <p:cNvSpPr txBox="1">
              <a:spLocks noChangeArrowheads="1"/>
            </p:cNvSpPr>
            <p:nvPr/>
          </p:nvSpPr>
          <p:spPr bwMode="auto">
            <a:xfrm>
              <a:off x="2685" y="1365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3" name="Text Box 437"/>
            <p:cNvSpPr txBox="1">
              <a:spLocks noChangeArrowheads="1"/>
            </p:cNvSpPr>
            <p:nvPr/>
          </p:nvSpPr>
          <p:spPr bwMode="auto">
            <a:xfrm>
              <a:off x="2688" y="121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4" name="Text Box 438"/>
            <p:cNvSpPr txBox="1">
              <a:spLocks noChangeArrowheads="1"/>
            </p:cNvSpPr>
            <p:nvPr/>
          </p:nvSpPr>
          <p:spPr bwMode="auto">
            <a:xfrm>
              <a:off x="2685" y="1056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35" name="Text Box 439"/>
            <p:cNvSpPr txBox="1">
              <a:spLocks noChangeArrowheads="1"/>
            </p:cNvSpPr>
            <p:nvPr/>
          </p:nvSpPr>
          <p:spPr bwMode="auto">
            <a:xfrm>
              <a:off x="2688" y="90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36" name="Text Box 440"/>
            <p:cNvSpPr txBox="1">
              <a:spLocks noChangeArrowheads="1"/>
            </p:cNvSpPr>
            <p:nvPr/>
          </p:nvSpPr>
          <p:spPr bwMode="auto">
            <a:xfrm>
              <a:off x="2685" y="73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37" name="Text Box 441"/>
            <p:cNvSpPr txBox="1">
              <a:spLocks noChangeArrowheads="1"/>
            </p:cNvSpPr>
            <p:nvPr/>
          </p:nvSpPr>
          <p:spPr bwMode="auto">
            <a:xfrm>
              <a:off x="2664" y="579"/>
              <a:ext cx="2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8" name="Text Box 442"/>
            <p:cNvSpPr txBox="1">
              <a:spLocks noChangeArrowheads="1"/>
            </p:cNvSpPr>
            <p:nvPr/>
          </p:nvSpPr>
          <p:spPr bwMode="auto">
            <a:xfrm>
              <a:off x="2676" y="2304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39" name="Text Box 443"/>
            <p:cNvSpPr txBox="1">
              <a:spLocks noChangeArrowheads="1"/>
            </p:cNvSpPr>
            <p:nvPr/>
          </p:nvSpPr>
          <p:spPr bwMode="auto">
            <a:xfrm>
              <a:off x="2664" y="2469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40" name="Text Box 444"/>
            <p:cNvSpPr txBox="1">
              <a:spLocks noChangeArrowheads="1"/>
            </p:cNvSpPr>
            <p:nvPr/>
          </p:nvSpPr>
          <p:spPr bwMode="auto">
            <a:xfrm>
              <a:off x="2658" y="2622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41" name="Text Box 445"/>
            <p:cNvSpPr txBox="1">
              <a:spLocks noChangeArrowheads="1"/>
            </p:cNvSpPr>
            <p:nvPr/>
          </p:nvSpPr>
          <p:spPr bwMode="auto">
            <a:xfrm>
              <a:off x="2655" y="2781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42" name="Text Box 446"/>
            <p:cNvSpPr txBox="1">
              <a:spLocks noChangeArrowheads="1"/>
            </p:cNvSpPr>
            <p:nvPr/>
          </p:nvSpPr>
          <p:spPr bwMode="auto">
            <a:xfrm>
              <a:off x="2655" y="2946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43" name="Text Box 447"/>
            <p:cNvSpPr txBox="1">
              <a:spLocks noChangeArrowheads="1"/>
            </p:cNvSpPr>
            <p:nvPr/>
          </p:nvSpPr>
          <p:spPr bwMode="auto">
            <a:xfrm>
              <a:off x="2655" y="3093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-6</a:t>
              </a:r>
            </a:p>
          </p:txBody>
        </p:sp>
        <p:sp>
          <p:nvSpPr>
            <p:cNvPr id="44" name="Text Box 448"/>
            <p:cNvSpPr txBox="1">
              <a:spLocks noChangeArrowheads="1"/>
            </p:cNvSpPr>
            <p:nvPr/>
          </p:nvSpPr>
          <p:spPr bwMode="auto">
            <a:xfrm>
              <a:off x="2658" y="3249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-7</a:t>
              </a:r>
            </a:p>
          </p:txBody>
        </p:sp>
        <p:sp>
          <p:nvSpPr>
            <p:cNvPr id="45" name="Text Box 449"/>
            <p:cNvSpPr txBox="1">
              <a:spLocks noChangeArrowheads="1"/>
            </p:cNvSpPr>
            <p:nvPr/>
          </p:nvSpPr>
          <p:spPr bwMode="auto">
            <a:xfrm>
              <a:off x="2652" y="3411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-8</a:t>
              </a:r>
            </a:p>
          </p:txBody>
        </p:sp>
        <p:sp>
          <p:nvSpPr>
            <p:cNvPr id="46" name="Text Box 450"/>
            <p:cNvSpPr txBox="1">
              <a:spLocks noChangeArrowheads="1"/>
            </p:cNvSpPr>
            <p:nvPr/>
          </p:nvSpPr>
          <p:spPr bwMode="auto">
            <a:xfrm>
              <a:off x="2661" y="356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-9</a:t>
              </a:r>
            </a:p>
          </p:txBody>
        </p:sp>
        <p:sp>
          <p:nvSpPr>
            <p:cNvPr id="47" name="Text Box 451"/>
            <p:cNvSpPr txBox="1">
              <a:spLocks noChangeArrowheads="1"/>
            </p:cNvSpPr>
            <p:nvPr/>
          </p:nvSpPr>
          <p:spPr bwMode="auto">
            <a:xfrm>
              <a:off x="2631" y="3720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-10</a:t>
              </a:r>
            </a:p>
          </p:txBody>
        </p:sp>
      </p:grpSp>
      <p:grpSp>
        <p:nvGrpSpPr>
          <p:cNvPr id="451" name="Group 504"/>
          <p:cNvGrpSpPr>
            <a:grpSpLocks/>
          </p:cNvGrpSpPr>
          <p:nvPr/>
        </p:nvGrpSpPr>
        <p:grpSpPr bwMode="auto">
          <a:xfrm>
            <a:off x="7950247" y="1811812"/>
            <a:ext cx="1843088" cy="1955800"/>
            <a:chOff x="5343525" y="3177381"/>
            <a:chExt cx="1843503" cy="1954709"/>
          </a:xfrm>
        </p:grpSpPr>
        <p:sp>
          <p:nvSpPr>
            <p:cNvPr id="452" name="TextBox 497"/>
            <p:cNvSpPr txBox="1">
              <a:spLocks noChangeArrowheads="1"/>
            </p:cNvSpPr>
            <p:nvPr/>
          </p:nvSpPr>
          <p:spPr bwMode="auto">
            <a:xfrm>
              <a:off x="5343525" y="467042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53" name="TextBox 498"/>
            <p:cNvSpPr txBox="1">
              <a:spLocks noChangeArrowheads="1"/>
            </p:cNvSpPr>
            <p:nvPr/>
          </p:nvSpPr>
          <p:spPr bwMode="auto">
            <a:xfrm>
              <a:off x="6100762" y="391318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54" name="TextBox 499"/>
            <p:cNvSpPr txBox="1">
              <a:spLocks noChangeArrowheads="1"/>
            </p:cNvSpPr>
            <p:nvPr/>
          </p:nvSpPr>
          <p:spPr bwMode="auto">
            <a:xfrm>
              <a:off x="5846762" y="41711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55" name="TextBox 500"/>
            <p:cNvSpPr txBox="1">
              <a:spLocks noChangeArrowheads="1"/>
            </p:cNvSpPr>
            <p:nvPr/>
          </p:nvSpPr>
          <p:spPr bwMode="auto">
            <a:xfrm>
              <a:off x="6342856" y="36758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56" name="TextBox 501"/>
            <p:cNvSpPr txBox="1">
              <a:spLocks noChangeArrowheads="1"/>
            </p:cNvSpPr>
            <p:nvPr/>
          </p:nvSpPr>
          <p:spPr bwMode="auto">
            <a:xfrm>
              <a:off x="6848474" y="317738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</p:grpSp>
      <p:cxnSp>
        <p:nvCxnSpPr>
          <p:cNvPr id="457" name="Straight Connector 456"/>
          <p:cNvCxnSpPr/>
          <p:nvPr/>
        </p:nvCxnSpPr>
        <p:spPr>
          <a:xfrm rot="5400000" flipH="1" flipV="1">
            <a:off x="7121572" y="825974"/>
            <a:ext cx="3746500" cy="3733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8" name="Group 510"/>
          <p:cNvGrpSpPr>
            <a:grpSpLocks/>
          </p:cNvGrpSpPr>
          <p:nvPr/>
        </p:nvGrpSpPr>
        <p:grpSpPr bwMode="auto">
          <a:xfrm>
            <a:off x="7948660" y="1554637"/>
            <a:ext cx="1844675" cy="1955800"/>
            <a:chOff x="5343525" y="3177381"/>
            <a:chExt cx="1843503" cy="1954709"/>
          </a:xfrm>
        </p:grpSpPr>
        <p:sp>
          <p:nvSpPr>
            <p:cNvPr id="459" name="TextBox 511"/>
            <p:cNvSpPr txBox="1">
              <a:spLocks noChangeArrowheads="1"/>
            </p:cNvSpPr>
            <p:nvPr/>
          </p:nvSpPr>
          <p:spPr bwMode="auto">
            <a:xfrm>
              <a:off x="5343525" y="467042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460" name="TextBox 512"/>
            <p:cNvSpPr txBox="1">
              <a:spLocks noChangeArrowheads="1"/>
            </p:cNvSpPr>
            <p:nvPr/>
          </p:nvSpPr>
          <p:spPr bwMode="auto">
            <a:xfrm>
              <a:off x="6100762" y="391318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461" name="TextBox 513"/>
            <p:cNvSpPr txBox="1">
              <a:spLocks noChangeArrowheads="1"/>
            </p:cNvSpPr>
            <p:nvPr/>
          </p:nvSpPr>
          <p:spPr bwMode="auto">
            <a:xfrm>
              <a:off x="5846762" y="41711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462" name="TextBox 514"/>
            <p:cNvSpPr txBox="1">
              <a:spLocks noChangeArrowheads="1"/>
            </p:cNvSpPr>
            <p:nvPr/>
          </p:nvSpPr>
          <p:spPr bwMode="auto">
            <a:xfrm>
              <a:off x="6342856" y="36758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463" name="TextBox 515"/>
            <p:cNvSpPr txBox="1">
              <a:spLocks noChangeArrowheads="1"/>
            </p:cNvSpPr>
            <p:nvPr/>
          </p:nvSpPr>
          <p:spPr bwMode="auto">
            <a:xfrm>
              <a:off x="6848474" y="317738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chemeClr val="accent2"/>
                  </a:solidFill>
                </a:rPr>
                <a:t>x</a:t>
              </a:r>
            </a:p>
          </p:txBody>
        </p:sp>
      </p:grpSp>
      <p:cxnSp>
        <p:nvCxnSpPr>
          <p:cNvPr id="464" name="Straight Connector 463"/>
          <p:cNvCxnSpPr/>
          <p:nvPr/>
        </p:nvCxnSpPr>
        <p:spPr>
          <a:xfrm rot="5400000" flipH="1" flipV="1">
            <a:off x="7121572" y="584674"/>
            <a:ext cx="3746500" cy="37338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65" name="Group 522"/>
          <p:cNvGrpSpPr>
            <a:grpSpLocks/>
          </p:cNvGrpSpPr>
          <p:nvPr/>
        </p:nvGrpSpPr>
        <p:grpSpPr bwMode="auto">
          <a:xfrm>
            <a:off x="7945485" y="1045049"/>
            <a:ext cx="1844675" cy="1954213"/>
            <a:chOff x="5343525" y="3177381"/>
            <a:chExt cx="1843503" cy="1954709"/>
          </a:xfrm>
        </p:grpSpPr>
        <p:sp>
          <p:nvSpPr>
            <p:cNvPr id="466" name="TextBox 523"/>
            <p:cNvSpPr txBox="1">
              <a:spLocks noChangeArrowheads="1"/>
            </p:cNvSpPr>
            <p:nvPr/>
          </p:nvSpPr>
          <p:spPr bwMode="auto">
            <a:xfrm>
              <a:off x="5343525" y="467042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FF00"/>
                  </a:solidFill>
                </a:rPr>
                <a:t>x</a:t>
              </a:r>
            </a:p>
          </p:txBody>
        </p:sp>
        <p:sp>
          <p:nvSpPr>
            <p:cNvPr id="467" name="TextBox 524"/>
            <p:cNvSpPr txBox="1">
              <a:spLocks noChangeArrowheads="1"/>
            </p:cNvSpPr>
            <p:nvPr/>
          </p:nvSpPr>
          <p:spPr bwMode="auto">
            <a:xfrm>
              <a:off x="6100762" y="391318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FF00"/>
                  </a:solidFill>
                </a:rPr>
                <a:t>x</a:t>
              </a:r>
            </a:p>
          </p:txBody>
        </p:sp>
        <p:sp>
          <p:nvSpPr>
            <p:cNvPr id="468" name="TextBox 525"/>
            <p:cNvSpPr txBox="1">
              <a:spLocks noChangeArrowheads="1"/>
            </p:cNvSpPr>
            <p:nvPr/>
          </p:nvSpPr>
          <p:spPr bwMode="auto">
            <a:xfrm>
              <a:off x="5846762" y="41711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FF00"/>
                  </a:solidFill>
                </a:rPr>
                <a:t>x</a:t>
              </a:r>
            </a:p>
          </p:txBody>
        </p:sp>
        <p:sp>
          <p:nvSpPr>
            <p:cNvPr id="469" name="TextBox 526"/>
            <p:cNvSpPr txBox="1">
              <a:spLocks noChangeArrowheads="1"/>
            </p:cNvSpPr>
            <p:nvPr/>
          </p:nvSpPr>
          <p:spPr bwMode="auto">
            <a:xfrm>
              <a:off x="6342856" y="36758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FF00"/>
                  </a:solidFill>
                </a:rPr>
                <a:t>x</a:t>
              </a:r>
            </a:p>
          </p:txBody>
        </p:sp>
        <p:sp>
          <p:nvSpPr>
            <p:cNvPr id="470" name="TextBox 527"/>
            <p:cNvSpPr txBox="1">
              <a:spLocks noChangeArrowheads="1"/>
            </p:cNvSpPr>
            <p:nvPr/>
          </p:nvSpPr>
          <p:spPr bwMode="auto">
            <a:xfrm>
              <a:off x="6848474" y="317738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FF00"/>
                  </a:solidFill>
                </a:rPr>
                <a:t>x</a:t>
              </a:r>
            </a:p>
          </p:txBody>
        </p:sp>
      </p:grpSp>
      <p:cxnSp>
        <p:nvCxnSpPr>
          <p:cNvPr id="471" name="Straight Connector 470"/>
          <p:cNvCxnSpPr/>
          <p:nvPr/>
        </p:nvCxnSpPr>
        <p:spPr>
          <a:xfrm rot="5400000" flipH="1" flipV="1">
            <a:off x="7121572" y="89374"/>
            <a:ext cx="3746500" cy="3733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72" name="Group 539"/>
          <p:cNvGrpSpPr>
            <a:grpSpLocks/>
          </p:cNvGrpSpPr>
          <p:nvPr/>
        </p:nvGrpSpPr>
        <p:grpSpPr bwMode="auto">
          <a:xfrm>
            <a:off x="7958185" y="2302349"/>
            <a:ext cx="1844675" cy="1954213"/>
            <a:chOff x="5343525" y="3177381"/>
            <a:chExt cx="1843503" cy="1954709"/>
          </a:xfrm>
        </p:grpSpPr>
        <p:sp>
          <p:nvSpPr>
            <p:cNvPr id="473" name="TextBox 540"/>
            <p:cNvSpPr txBox="1">
              <a:spLocks noChangeArrowheads="1"/>
            </p:cNvSpPr>
            <p:nvPr/>
          </p:nvSpPr>
          <p:spPr bwMode="auto">
            <a:xfrm>
              <a:off x="5343525" y="467042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74" name="TextBox 541"/>
            <p:cNvSpPr txBox="1">
              <a:spLocks noChangeArrowheads="1"/>
            </p:cNvSpPr>
            <p:nvPr/>
          </p:nvSpPr>
          <p:spPr bwMode="auto">
            <a:xfrm>
              <a:off x="6100762" y="391318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75" name="TextBox 542"/>
            <p:cNvSpPr txBox="1">
              <a:spLocks noChangeArrowheads="1"/>
            </p:cNvSpPr>
            <p:nvPr/>
          </p:nvSpPr>
          <p:spPr bwMode="auto">
            <a:xfrm>
              <a:off x="5846762" y="41711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76" name="TextBox 543"/>
            <p:cNvSpPr txBox="1">
              <a:spLocks noChangeArrowheads="1"/>
            </p:cNvSpPr>
            <p:nvPr/>
          </p:nvSpPr>
          <p:spPr bwMode="auto">
            <a:xfrm>
              <a:off x="6342856" y="36758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77" name="TextBox 544"/>
            <p:cNvSpPr txBox="1">
              <a:spLocks noChangeArrowheads="1"/>
            </p:cNvSpPr>
            <p:nvPr/>
          </p:nvSpPr>
          <p:spPr bwMode="auto">
            <a:xfrm>
              <a:off x="6848474" y="317738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</p:grpSp>
      <p:cxnSp>
        <p:nvCxnSpPr>
          <p:cNvPr id="478" name="Straight Connector 477"/>
          <p:cNvCxnSpPr/>
          <p:nvPr/>
        </p:nvCxnSpPr>
        <p:spPr>
          <a:xfrm rot="5400000" flipH="1" flipV="1">
            <a:off x="7134272" y="1321274"/>
            <a:ext cx="3746500" cy="373380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79" name="Table 4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6789"/>
              </p:ext>
            </p:extLst>
          </p:nvPr>
        </p:nvGraphicFramePr>
        <p:xfrm>
          <a:off x="379460" y="451964"/>
          <a:ext cx="3657600" cy="800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0" name="Table 4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34312"/>
              </p:ext>
            </p:extLst>
          </p:nvPr>
        </p:nvGraphicFramePr>
        <p:xfrm>
          <a:off x="379460" y="1679102"/>
          <a:ext cx="3657600" cy="800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1" name="Table 4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968959"/>
              </p:ext>
            </p:extLst>
          </p:nvPr>
        </p:nvGraphicFramePr>
        <p:xfrm>
          <a:off x="356441" y="3048514"/>
          <a:ext cx="3657600" cy="800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2" name="Table 4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363942"/>
              </p:ext>
            </p:extLst>
          </p:nvPr>
        </p:nvGraphicFramePr>
        <p:xfrm>
          <a:off x="356441" y="4312164"/>
          <a:ext cx="3657600" cy="800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3" name="TextBox 488"/>
          <p:cNvSpPr txBox="1">
            <a:spLocks noChangeArrowheads="1"/>
          </p:cNvSpPr>
          <p:nvPr/>
        </p:nvSpPr>
        <p:spPr bwMode="auto">
          <a:xfrm>
            <a:off x="1675654" y="3743839"/>
            <a:ext cx="121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GB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GB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- </a:t>
            </a:r>
            <a:r>
              <a:rPr lang="en-GB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84" name="TextBox 489"/>
          <p:cNvSpPr txBox="1">
            <a:spLocks noChangeArrowheads="1"/>
          </p:cNvSpPr>
          <p:nvPr/>
        </p:nvSpPr>
        <p:spPr bwMode="auto">
          <a:xfrm>
            <a:off x="1423241" y="2530989"/>
            <a:ext cx="1285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GB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GB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 </a:t>
            </a:r>
            <a:r>
              <a:rPr lang="en-GB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85" name="TextBox 490"/>
          <p:cNvSpPr txBox="1">
            <a:spLocks noChangeArrowheads="1"/>
          </p:cNvSpPr>
          <p:nvPr/>
        </p:nvSpPr>
        <p:spPr bwMode="auto">
          <a:xfrm>
            <a:off x="1451023" y="1159989"/>
            <a:ext cx="120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GB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86" name="TextBox 485"/>
          <p:cNvSpPr txBox="1">
            <a:spLocks noChangeArrowheads="1"/>
          </p:cNvSpPr>
          <p:nvPr/>
        </p:nvSpPr>
        <p:spPr bwMode="auto">
          <a:xfrm>
            <a:off x="1103360" y="820264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487" name="TextBox 486"/>
          <p:cNvSpPr txBox="1">
            <a:spLocks noChangeArrowheads="1"/>
          </p:cNvSpPr>
          <p:nvPr/>
        </p:nvSpPr>
        <p:spPr bwMode="auto">
          <a:xfrm>
            <a:off x="1725660" y="813914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488" name="TextBox 487"/>
          <p:cNvSpPr txBox="1">
            <a:spLocks noChangeArrowheads="1"/>
          </p:cNvSpPr>
          <p:nvPr/>
        </p:nvSpPr>
        <p:spPr bwMode="auto">
          <a:xfrm>
            <a:off x="2335260" y="813914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489" name="TextBox 488"/>
          <p:cNvSpPr txBox="1">
            <a:spLocks noChangeArrowheads="1"/>
          </p:cNvSpPr>
          <p:nvPr/>
        </p:nvSpPr>
        <p:spPr bwMode="auto">
          <a:xfrm>
            <a:off x="2970260" y="828202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490" name="TextBox 489"/>
          <p:cNvSpPr txBox="1">
            <a:spLocks noChangeArrowheads="1"/>
          </p:cNvSpPr>
          <p:nvPr/>
        </p:nvSpPr>
        <p:spPr bwMode="auto">
          <a:xfrm>
            <a:off x="3592560" y="813914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491" name="TextBox 490"/>
          <p:cNvSpPr txBox="1">
            <a:spLocks noChangeArrowheads="1"/>
          </p:cNvSpPr>
          <p:nvPr/>
        </p:nvSpPr>
        <p:spPr bwMode="auto">
          <a:xfrm>
            <a:off x="1141460" y="2079152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492" name="TextBox 491"/>
          <p:cNvSpPr txBox="1">
            <a:spLocks noChangeArrowheads="1"/>
          </p:cNvSpPr>
          <p:nvPr/>
        </p:nvSpPr>
        <p:spPr bwMode="auto">
          <a:xfrm>
            <a:off x="1776460" y="2066452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493" name="TextBox 492"/>
          <p:cNvSpPr txBox="1">
            <a:spLocks noChangeArrowheads="1"/>
          </p:cNvSpPr>
          <p:nvPr/>
        </p:nvSpPr>
        <p:spPr bwMode="auto">
          <a:xfrm>
            <a:off x="2386060" y="2066452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494" name="TextBox 493"/>
          <p:cNvSpPr txBox="1">
            <a:spLocks noChangeArrowheads="1"/>
          </p:cNvSpPr>
          <p:nvPr/>
        </p:nvSpPr>
        <p:spPr bwMode="auto">
          <a:xfrm>
            <a:off x="2982960" y="2079152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495" name="TextBox 494"/>
          <p:cNvSpPr txBox="1">
            <a:spLocks noChangeArrowheads="1"/>
          </p:cNvSpPr>
          <p:nvPr/>
        </p:nvSpPr>
        <p:spPr bwMode="auto">
          <a:xfrm>
            <a:off x="3554460" y="2066452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496" name="TextBox 495"/>
          <p:cNvSpPr txBox="1">
            <a:spLocks noChangeArrowheads="1"/>
          </p:cNvSpPr>
          <p:nvPr/>
        </p:nvSpPr>
        <p:spPr bwMode="auto">
          <a:xfrm>
            <a:off x="1105741" y="3389827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497" name="TextBox 496"/>
          <p:cNvSpPr txBox="1">
            <a:spLocks noChangeArrowheads="1"/>
          </p:cNvSpPr>
          <p:nvPr/>
        </p:nvSpPr>
        <p:spPr bwMode="auto">
          <a:xfrm>
            <a:off x="1740741" y="3377127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498" name="TextBox 497"/>
          <p:cNvSpPr txBox="1">
            <a:spLocks noChangeArrowheads="1"/>
          </p:cNvSpPr>
          <p:nvPr/>
        </p:nvSpPr>
        <p:spPr bwMode="auto">
          <a:xfrm>
            <a:off x="2350341" y="3377127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499" name="TextBox 498"/>
          <p:cNvSpPr txBox="1">
            <a:spLocks noChangeArrowheads="1"/>
          </p:cNvSpPr>
          <p:nvPr/>
        </p:nvSpPr>
        <p:spPr bwMode="auto">
          <a:xfrm>
            <a:off x="2947241" y="3389827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500" name="TextBox 499"/>
          <p:cNvSpPr txBox="1">
            <a:spLocks noChangeArrowheads="1"/>
          </p:cNvSpPr>
          <p:nvPr/>
        </p:nvSpPr>
        <p:spPr bwMode="auto">
          <a:xfrm>
            <a:off x="3518741" y="3377127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5</a:t>
            </a:r>
          </a:p>
        </p:txBody>
      </p:sp>
      <p:sp>
        <p:nvSpPr>
          <p:cNvPr id="501" name="TextBox 500"/>
          <p:cNvSpPr txBox="1">
            <a:spLocks noChangeArrowheads="1"/>
          </p:cNvSpPr>
          <p:nvPr/>
        </p:nvSpPr>
        <p:spPr bwMode="auto">
          <a:xfrm>
            <a:off x="1070816" y="4682052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502" name="TextBox 501"/>
          <p:cNvSpPr txBox="1">
            <a:spLocks noChangeArrowheads="1"/>
          </p:cNvSpPr>
          <p:nvPr/>
        </p:nvSpPr>
        <p:spPr bwMode="auto">
          <a:xfrm>
            <a:off x="1662954" y="4672527"/>
            <a:ext cx="40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503" name="TextBox 502"/>
          <p:cNvSpPr txBox="1">
            <a:spLocks noChangeArrowheads="1"/>
          </p:cNvSpPr>
          <p:nvPr/>
        </p:nvSpPr>
        <p:spPr bwMode="auto">
          <a:xfrm>
            <a:off x="2263029" y="4661414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504" name="TextBox 503"/>
          <p:cNvSpPr txBox="1">
            <a:spLocks noChangeArrowheads="1"/>
          </p:cNvSpPr>
          <p:nvPr/>
        </p:nvSpPr>
        <p:spPr bwMode="auto">
          <a:xfrm>
            <a:off x="2890091" y="4658239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505" name="TextBox 504"/>
          <p:cNvSpPr txBox="1">
            <a:spLocks noChangeArrowheads="1"/>
          </p:cNvSpPr>
          <p:nvPr/>
        </p:nvSpPr>
        <p:spPr bwMode="auto">
          <a:xfrm>
            <a:off x="3537791" y="4650302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506" name="Rectangle 505"/>
          <p:cNvSpPr/>
          <p:nvPr/>
        </p:nvSpPr>
        <p:spPr>
          <a:xfrm>
            <a:off x="1382180" y="-9381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0819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4886" y="72029"/>
            <a:ext cx="59006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What do you notice about these straight lines?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6000" y="981549"/>
            <a:ext cx="88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dirty="0">
                <a:solidFill>
                  <a:srgbClr val="FF3300"/>
                </a:solidFill>
                <a:latin typeface="Times New Roman" pitchFamily="18" charset="0"/>
              </a:rPr>
              <a:t>y</a:t>
            </a:r>
            <a:r>
              <a:rPr lang="en-GB" altLang="en-US" sz="2400" b="1" dirty="0">
                <a:solidFill>
                  <a:srgbClr val="FF3300"/>
                </a:solidFill>
                <a:latin typeface="Times New Roman" pitchFamily="18" charset="0"/>
              </a:rPr>
              <a:t> = </a:t>
            </a:r>
            <a:r>
              <a:rPr lang="en-GB" altLang="en-US" sz="2400" b="1" i="1" dirty="0">
                <a:solidFill>
                  <a:srgbClr val="FF3300"/>
                </a:solidFill>
                <a:latin typeface="Times New Roman" pitchFamily="18" charset="0"/>
              </a:rPr>
              <a:t>x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8700" y="1349849"/>
            <a:ext cx="128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>
                <a:solidFill>
                  <a:schemeClr val="accent2"/>
                </a:solidFill>
                <a:latin typeface="Times New Roman" pitchFamily="18" charset="0"/>
              </a:rPr>
              <a:t>y</a:t>
            </a:r>
            <a:r>
              <a:rPr lang="en-GB" altLang="en-US" sz="2400" b="1">
                <a:solidFill>
                  <a:schemeClr val="accent2"/>
                </a:solidFill>
                <a:latin typeface="Times New Roman" pitchFamily="18" charset="0"/>
              </a:rPr>
              <a:t> = </a:t>
            </a:r>
            <a:r>
              <a:rPr lang="en-GB" altLang="en-US" sz="2400" b="1" i="1">
                <a:solidFill>
                  <a:schemeClr val="accent2"/>
                </a:solidFill>
                <a:latin typeface="Times New Roman" pitchFamily="18" charset="0"/>
              </a:rPr>
              <a:t>x + </a:t>
            </a:r>
            <a:r>
              <a:rPr lang="en-GB" altLang="en-US" sz="2400" b="1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6000" y="1768949"/>
            <a:ext cx="128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>
                <a:solidFill>
                  <a:srgbClr val="00FF00"/>
                </a:solidFill>
                <a:latin typeface="Times New Roman" pitchFamily="18" charset="0"/>
              </a:rPr>
              <a:t>y</a:t>
            </a:r>
            <a:r>
              <a:rPr lang="en-GB" altLang="en-US" sz="2400" b="1">
                <a:solidFill>
                  <a:srgbClr val="00FF00"/>
                </a:solidFill>
                <a:latin typeface="Times New Roman" pitchFamily="18" charset="0"/>
              </a:rPr>
              <a:t> = </a:t>
            </a:r>
            <a:r>
              <a:rPr lang="en-GB" altLang="en-US" sz="2400" b="1" i="1">
                <a:solidFill>
                  <a:srgbClr val="00FF00"/>
                </a:solidFill>
                <a:latin typeface="Times New Roman" pitchFamily="18" charset="0"/>
              </a:rPr>
              <a:t>x + </a:t>
            </a:r>
            <a:r>
              <a:rPr lang="en-GB" altLang="en-US" sz="2400" b="1">
                <a:solidFill>
                  <a:srgbClr val="00FF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6000" y="2162649"/>
            <a:ext cx="1214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>
                <a:solidFill>
                  <a:srgbClr val="FF33CC"/>
                </a:solidFill>
                <a:latin typeface="Times New Roman" pitchFamily="18" charset="0"/>
              </a:rPr>
              <a:t>y</a:t>
            </a:r>
            <a:r>
              <a:rPr lang="en-GB" altLang="en-US" sz="2400" b="1">
                <a:solidFill>
                  <a:srgbClr val="FF33CC"/>
                </a:solidFill>
                <a:latin typeface="Times New Roman" pitchFamily="18" charset="0"/>
              </a:rPr>
              <a:t> = </a:t>
            </a:r>
            <a:r>
              <a:rPr lang="en-GB" altLang="en-US" sz="2400" b="1" i="1">
                <a:solidFill>
                  <a:srgbClr val="FF33CC"/>
                </a:solidFill>
                <a:latin typeface="Times New Roman" pitchFamily="18" charset="0"/>
              </a:rPr>
              <a:t>x - </a:t>
            </a:r>
            <a:r>
              <a:rPr lang="en-GB" altLang="en-US" sz="2400" b="1">
                <a:solidFill>
                  <a:srgbClr val="FF33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8994" y="2731493"/>
            <a:ext cx="44486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They are parallel to each</a:t>
            </a:r>
          </a:p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other i.e. they have the same </a:t>
            </a:r>
          </a:p>
          <a:p>
            <a:pPr eaLnBrk="1" hangingPunct="1"/>
            <a:r>
              <a:rPr lang="en-GB" altLang="en-US" sz="2400" b="1" i="1" dirty="0">
                <a:latin typeface="Comic Sans MS" pitchFamily="66" charset="0"/>
              </a:rPr>
              <a:t>gradient</a:t>
            </a:r>
          </a:p>
        </p:txBody>
      </p:sp>
      <p:cxnSp>
        <p:nvCxnSpPr>
          <p:cNvPr id="8" name="Straight Arrow Connector 7"/>
          <p:cNvCxnSpPr>
            <a:endCxn id="4" idx="3"/>
          </p:cNvCxnSpPr>
          <p:nvPr/>
        </p:nvCxnSpPr>
        <p:spPr>
          <a:xfrm flipH="1" flipV="1">
            <a:off x="1994575" y="1580831"/>
            <a:ext cx="6885789" cy="97234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3"/>
          </p:cNvCxnSpPr>
          <p:nvPr/>
        </p:nvCxnSpPr>
        <p:spPr>
          <a:xfrm flipH="1" flipV="1">
            <a:off x="1981875" y="1999931"/>
            <a:ext cx="6898780" cy="7223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3"/>
          </p:cNvCxnSpPr>
          <p:nvPr/>
        </p:nvCxnSpPr>
        <p:spPr>
          <a:xfrm flipH="1" flipV="1">
            <a:off x="1910438" y="2393631"/>
            <a:ext cx="7000728" cy="90725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14092" y="3838444"/>
            <a:ext cx="46506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The number added/subtracted</a:t>
            </a:r>
          </a:p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to </a:t>
            </a:r>
            <a:r>
              <a:rPr lang="en-GB" altLang="en-US" sz="2400" i="1" dirty="0">
                <a:latin typeface="Comic Sans MS" pitchFamily="66" charset="0"/>
              </a:rPr>
              <a:t>x </a:t>
            </a:r>
            <a:r>
              <a:rPr lang="en-GB" altLang="en-US" sz="2400" dirty="0">
                <a:latin typeface="Comic Sans MS" pitchFamily="66" charset="0"/>
              </a:rPr>
              <a:t>is where the line </a:t>
            </a:r>
          </a:p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crosses the </a:t>
            </a:r>
            <a:r>
              <a:rPr lang="en-GB" altLang="en-US" sz="2400" i="1" dirty="0">
                <a:latin typeface="Comic Sans MS" pitchFamily="66" charset="0"/>
              </a:rPr>
              <a:t>y</a:t>
            </a:r>
            <a:r>
              <a:rPr lang="en-GB" altLang="en-US" sz="2400" dirty="0">
                <a:latin typeface="Comic Sans MS" pitchFamily="66" charset="0"/>
              </a:rPr>
              <a:t> axis. We call this</a:t>
            </a:r>
          </a:p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the </a:t>
            </a:r>
            <a:r>
              <a:rPr lang="en-GB" altLang="en-US" sz="2400" b="1" dirty="0">
                <a:latin typeface="Comic Sans MS" pitchFamily="66" charset="0"/>
              </a:rPr>
              <a:t>y-intercept.</a:t>
            </a:r>
            <a:endParaRPr lang="en-GB" altLang="en-US" sz="2400" dirty="0">
              <a:latin typeface="Comic Sans MS" pitchFamily="66" charset="0"/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6092872" y="-155101"/>
            <a:ext cx="5657850" cy="5648325"/>
            <a:chOff x="1064" y="316"/>
            <a:chExt cx="3564" cy="3558"/>
          </a:xfrm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1244" y="616"/>
              <a:ext cx="3140" cy="3140"/>
              <a:chOff x="1244" y="616"/>
              <a:chExt cx="3140" cy="3140"/>
            </a:xfrm>
          </p:grpSpPr>
          <p:grpSp>
            <p:nvGrpSpPr>
              <p:cNvPr id="58" name="Group 5"/>
              <p:cNvGrpSpPr>
                <a:grpSpLocks/>
              </p:cNvGrpSpPr>
              <p:nvPr/>
            </p:nvGrpSpPr>
            <p:grpSpPr bwMode="auto">
              <a:xfrm>
                <a:off x="1244" y="616"/>
                <a:ext cx="3140" cy="3140"/>
                <a:chOff x="773" y="1401"/>
                <a:chExt cx="3140" cy="3140"/>
              </a:xfrm>
            </p:grpSpPr>
            <p:sp>
              <p:nvSpPr>
                <p:cNvPr id="61" name="Rectangle 6"/>
                <p:cNvSpPr>
                  <a:spLocks noChangeArrowheads="1"/>
                </p:cNvSpPr>
                <p:nvPr/>
              </p:nvSpPr>
              <p:spPr bwMode="auto">
                <a:xfrm>
                  <a:off x="140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" name="Rectangle 7"/>
                <p:cNvSpPr>
                  <a:spLocks noChangeArrowheads="1"/>
                </p:cNvSpPr>
                <p:nvPr/>
              </p:nvSpPr>
              <p:spPr bwMode="auto">
                <a:xfrm>
                  <a:off x="155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" name="Rectangle 8"/>
                <p:cNvSpPr>
                  <a:spLocks noChangeArrowheads="1"/>
                </p:cNvSpPr>
                <p:nvPr/>
              </p:nvSpPr>
              <p:spPr bwMode="auto">
                <a:xfrm>
                  <a:off x="171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" name="Rectangle 9"/>
                <p:cNvSpPr>
                  <a:spLocks noChangeArrowheads="1"/>
                </p:cNvSpPr>
                <p:nvPr/>
              </p:nvSpPr>
              <p:spPr bwMode="auto">
                <a:xfrm>
                  <a:off x="187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5" name="Rectangle 10"/>
                <p:cNvSpPr>
                  <a:spLocks noChangeArrowheads="1"/>
                </p:cNvSpPr>
                <p:nvPr/>
              </p:nvSpPr>
              <p:spPr bwMode="auto">
                <a:xfrm>
                  <a:off x="77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" name="Rectangle 11"/>
                <p:cNvSpPr>
                  <a:spLocks noChangeArrowheads="1"/>
                </p:cNvSpPr>
                <p:nvPr/>
              </p:nvSpPr>
              <p:spPr bwMode="auto">
                <a:xfrm>
                  <a:off x="93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" name="Rectangle 12"/>
                <p:cNvSpPr>
                  <a:spLocks noChangeArrowheads="1"/>
                </p:cNvSpPr>
                <p:nvPr/>
              </p:nvSpPr>
              <p:spPr bwMode="auto">
                <a:xfrm>
                  <a:off x="108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" name="Rectangle 13"/>
                <p:cNvSpPr>
                  <a:spLocks noChangeArrowheads="1"/>
                </p:cNvSpPr>
                <p:nvPr/>
              </p:nvSpPr>
              <p:spPr bwMode="auto">
                <a:xfrm>
                  <a:off x="124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9" name="Rectangle 14"/>
                <p:cNvSpPr>
                  <a:spLocks noChangeArrowheads="1"/>
                </p:cNvSpPr>
                <p:nvPr/>
              </p:nvSpPr>
              <p:spPr bwMode="auto">
                <a:xfrm>
                  <a:off x="202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" name="Rectangle 15"/>
                <p:cNvSpPr>
                  <a:spLocks noChangeArrowheads="1"/>
                </p:cNvSpPr>
                <p:nvPr/>
              </p:nvSpPr>
              <p:spPr bwMode="auto">
                <a:xfrm>
                  <a:off x="218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" name="Rectangle 16"/>
                <p:cNvSpPr>
                  <a:spLocks noChangeArrowheads="1"/>
                </p:cNvSpPr>
                <p:nvPr/>
              </p:nvSpPr>
              <p:spPr bwMode="auto">
                <a:xfrm>
                  <a:off x="297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" name="Rectangle 17"/>
                <p:cNvSpPr>
                  <a:spLocks noChangeArrowheads="1"/>
                </p:cNvSpPr>
                <p:nvPr/>
              </p:nvSpPr>
              <p:spPr bwMode="auto">
                <a:xfrm>
                  <a:off x="312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328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344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234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250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7" name="Rectangle 22"/>
                <p:cNvSpPr>
                  <a:spLocks noChangeArrowheads="1"/>
                </p:cNvSpPr>
                <p:nvPr/>
              </p:nvSpPr>
              <p:spPr bwMode="auto">
                <a:xfrm>
                  <a:off x="265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" name="Rectangle 23"/>
                <p:cNvSpPr>
                  <a:spLocks noChangeArrowheads="1"/>
                </p:cNvSpPr>
                <p:nvPr/>
              </p:nvSpPr>
              <p:spPr bwMode="auto">
                <a:xfrm>
                  <a:off x="281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9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" name="Rectangle 25"/>
                <p:cNvSpPr>
                  <a:spLocks noChangeArrowheads="1"/>
                </p:cNvSpPr>
                <p:nvPr/>
              </p:nvSpPr>
              <p:spPr bwMode="auto">
                <a:xfrm>
                  <a:off x="375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1" name="Rectangle 26"/>
                <p:cNvSpPr>
                  <a:spLocks noChangeArrowheads="1"/>
                </p:cNvSpPr>
                <p:nvPr/>
              </p:nvSpPr>
              <p:spPr bwMode="auto">
                <a:xfrm>
                  <a:off x="140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" name="Rectangle 27"/>
                <p:cNvSpPr>
                  <a:spLocks noChangeArrowheads="1"/>
                </p:cNvSpPr>
                <p:nvPr/>
              </p:nvSpPr>
              <p:spPr bwMode="auto">
                <a:xfrm>
                  <a:off x="155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" name="Rectangle 28"/>
                <p:cNvSpPr>
                  <a:spLocks noChangeArrowheads="1"/>
                </p:cNvSpPr>
                <p:nvPr/>
              </p:nvSpPr>
              <p:spPr bwMode="auto">
                <a:xfrm>
                  <a:off x="171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" name="Rectangle 29"/>
                <p:cNvSpPr>
                  <a:spLocks noChangeArrowheads="1"/>
                </p:cNvSpPr>
                <p:nvPr/>
              </p:nvSpPr>
              <p:spPr bwMode="auto">
                <a:xfrm>
                  <a:off x="187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5" name="Rectangle 30"/>
                <p:cNvSpPr>
                  <a:spLocks noChangeArrowheads="1"/>
                </p:cNvSpPr>
                <p:nvPr/>
              </p:nvSpPr>
              <p:spPr bwMode="auto">
                <a:xfrm>
                  <a:off x="77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" name="Rectangle 31"/>
                <p:cNvSpPr>
                  <a:spLocks noChangeArrowheads="1"/>
                </p:cNvSpPr>
                <p:nvPr/>
              </p:nvSpPr>
              <p:spPr bwMode="auto">
                <a:xfrm>
                  <a:off x="93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" name="Rectangle 32"/>
                <p:cNvSpPr>
                  <a:spLocks noChangeArrowheads="1"/>
                </p:cNvSpPr>
                <p:nvPr/>
              </p:nvSpPr>
              <p:spPr bwMode="auto">
                <a:xfrm>
                  <a:off x="108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" name="Rectangle 33"/>
                <p:cNvSpPr>
                  <a:spLocks noChangeArrowheads="1"/>
                </p:cNvSpPr>
                <p:nvPr/>
              </p:nvSpPr>
              <p:spPr bwMode="auto">
                <a:xfrm>
                  <a:off x="124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9" name="Rectangle 34"/>
                <p:cNvSpPr>
                  <a:spLocks noChangeArrowheads="1"/>
                </p:cNvSpPr>
                <p:nvPr/>
              </p:nvSpPr>
              <p:spPr bwMode="auto">
                <a:xfrm>
                  <a:off x="202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0" name="Rectangle 35"/>
                <p:cNvSpPr>
                  <a:spLocks noChangeArrowheads="1"/>
                </p:cNvSpPr>
                <p:nvPr/>
              </p:nvSpPr>
              <p:spPr bwMode="auto">
                <a:xfrm>
                  <a:off x="218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" name="Rectangle 36"/>
                <p:cNvSpPr>
                  <a:spLocks noChangeArrowheads="1"/>
                </p:cNvSpPr>
                <p:nvPr/>
              </p:nvSpPr>
              <p:spPr bwMode="auto">
                <a:xfrm>
                  <a:off x="297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" name="Rectangle 37"/>
                <p:cNvSpPr>
                  <a:spLocks noChangeArrowheads="1"/>
                </p:cNvSpPr>
                <p:nvPr/>
              </p:nvSpPr>
              <p:spPr bwMode="auto">
                <a:xfrm>
                  <a:off x="312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" name="Rectangle 38"/>
                <p:cNvSpPr>
                  <a:spLocks noChangeArrowheads="1"/>
                </p:cNvSpPr>
                <p:nvPr/>
              </p:nvSpPr>
              <p:spPr bwMode="auto">
                <a:xfrm>
                  <a:off x="328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4" name="Rectangle 39"/>
                <p:cNvSpPr>
                  <a:spLocks noChangeArrowheads="1"/>
                </p:cNvSpPr>
                <p:nvPr/>
              </p:nvSpPr>
              <p:spPr bwMode="auto">
                <a:xfrm>
                  <a:off x="344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" name="Rectangle 40"/>
                <p:cNvSpPr>
                  <a:spLocks noChangeArrowheads="1"/>
                </p:cNvSpPr>
                <p:nvPr/>
              </p:nvSpPr>
              <p:spPr bwMode="auto">
                <a:xfrm>
                  <a:off x="234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" name="Rectangle 41"/>
                <p:cNvSpPr>
                  <a:spLocks noChangeArrowheads="1"/>
                </p:cNvSpPr>
                <p:nvPr/>
              </p:nvSpPr>
              <p:spPr bwMode="auto">
                <a:xfrm>
                  <a:off x="250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" name="Rectangle 42"/>
                <p:cNvSpPr>
                  <a:spLocks noChangeArrowheads="1"/>
                </p:cNvSpPr>
                <p:nvPr/>
              </p:nvSpPr>
              <p:spPr bwMode="auto">
                <a:xfrm>
                  <a:off x="265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8" name="Rectangle 43"/>
                <p:cNvSpPr>
                  <a:spLocks noChangeArrowheads="1"/>
                </p:cNvSpPr>
                <p:nvPr/>
              </p:nvSpPr>
              <p:spPr bwMode="auto">
                <a:xfrm>
                  <a:off x="281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" name="Rectangle 44"/>
                <p:cNvSpPr>
                  <a:spLocks noChangeArrowheads="1"/>
                </p:cNvSpPr>
                <p:nvPr/>
              </p:nvSpPr>
              <p:spPr bwMode="auto">
                <a:xfrm>
                  <a:off x="359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" name="Rectangle 45"/>
                <p:cNvSpPr>
                  <a:spLocks noChangeArrowheads="1"/>
                </p:cNvSpPr>
                <p:nvPr/>
              </p:nvSpPr>
              <p:spPr bwMode="auto">
                <a:xfrm>
                  <a:off x="375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" name="Rectangle 46"/>
                <p:cNvSpPr>
                  <a:spLocks noChangeArrowheads="1"/>
                </p:cNvSpPr>
                <p:nvPr/>
              </p:nvSpPr>
              <p:spPr bwMode="auto">
                <a:xfrm>
                  <a:off x="140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" name="Rectangle 47"/>
                <p:cNvSpPr>
                  <a:spLocks noChangeArrowheads="1"/>
                </p:cNvSpPr>
                <p:nvPr/>
              </p:nvSpPr>
              <p:spPr bwMode="auto">
                <a:xfrm>
                  <a:off x="155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" name="Rectangle 48"/>
                <p:cNvSpPr>
                  <a:spLocks noChangeArrowheads="1"/>
                </p:cNvSpPr>
                <p:nvPr/>
              </p:nvSpPr>
              <p:spPr bwMode="auto">
                <a:xfrm>
                  <a:off x="171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" name="Rectangle 49"/>
                <p:cNvSpPr>
                  <a:spLocks noChangeArrowheads="1"/>
                </p:cNvSpPr>
                <p:nvPr/>
              </p:nvSpPr>
              <p:spPr bwMode="auto">
                <a:xfrm>
                  <a:off x="187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" name="Rectangle 50"/>
                <p:cNvSpPr>
                  <a:spLocks noChangeArrowheads="1"/>
                </p:cNvSpPr>
                <p:nvPr/>
              </p:nvSpPr>
              <p:spPr bwMode="auto">
                <a:xfrm>
                  <a:off x="77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" name="Rectangle 51"/>
                <p:cNvSpPr>
                  <a:spLocks noChangeArrowheads="1"/>
                </p:cNvSpPr>
                <p:nvPr/>
              </p:nvSpPr>
              <p:spPr bwMode="auto">
                <a:xfrm>
                  <a:off x="93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" name="Rectangle 52"/>
                <p:cNvSpPr>
                  <a:spLocks noChangeArrowheads="1"/>
                </p:cNvSpPr>
                <p:nvPr/>
              </p:nvSpPr>
              <p:spPr bwMode="auto">
                <a:xfrm>
                  <a:off x="108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" name="Rectangle 53"/>
                <p:cNvSpPr>
                  <a:spLocks noChangeArrowheads="1"/>
                </p:cNvSpPr>
                <p:nvPr/>
              </p:nvSpPr>
              <p:spPr bwMode="auto">
                <a:xfrm>
                  <a:off x="124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" name="Rectangle 54"/>
                <p:cNvSpPr>
                  <a:spLocks noChangeArrowheads="1"/>
                </p:cNvSpPr>
                <p:nvPr/>
              </p:nvSpPr>
              <p:spPr bwMode="auto">
                <a:xfrm>
                  <a:off x="202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0" name="Rectangle 55"/>
                <p:cNvSpPr>
                  <a:spLocks noChangeArrowheads="1"/>
                </p:cNvSpPr>
                <p:nvPr/>
              </p:nvSpPr>
              <p:spPr bwMode="auto">
                <a:xfrm>
                  <a:off x="218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" name="Rectangle 56"/>
                <p:cNvSpPr>
                  <a:spLocks noChangeArrowheads="1"/>
                </p:cNvSpPr>
                <p:nvPr/>
              </p:nvSpPr>
              <p:spPr bwMode="auto">
                <a:xfrm>
                  <a:off x="297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" name="Rectangle 57"/>
                <p:cNvSpPr>
                  <a:spLocks noChangeArrowheads="1"/>
                </p:cNvSpPr>
                <p:nvPr/>
              </p:nvSpPr>
              <p:spPr bwMode="auto">
                <a:xfrm>
                  <a:off x="312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" name="Rectangle 58"/>
                <p:cNvSpPr>
                  <a:spLocks noChangeArrowheads="1"/>
                </p:cNvSpPr>
                <p:nvPr/>
              </p:nvSpPr>
              <p:spPr bwMode="auto">
                <a:xfrm>
                  <a:off x="328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4" name="Rectangle 59"/>
                <p:cNvSpPr>
                  <a:spLocks noChangeArrowheads="1"/>
                </p:cNvSpPr>
                <p:nvPr/>
              </p:nvSpPr>
              <p:spPr bwMode="auto">
                <a:xfrm>
                  <a:off x="344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" name="Rectangle 60"/>
                <p:cNvSpPr>
                  <a:spLocks noChangeArrowheads="1"/>
                </p:cNvSpPr>
                <p:nvPr/>
              </p:nvSpPr>
              <p:spPr bwMode="auto">
                <a:xfrm>
                  <a:off x="234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" name="Rectangle 61"/>
                <p:cNvSpPr>
                  <a:spLocks noChangeArrowheads="1"/>
                </p:cNvSpPr>
                <p:nvPr/>
              </p:nvSpPr>
              <p:spPr bwMode="auto">
                <a:xfrm>
                  <a:off x="250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" name="Rectangle 62"/>
                <p:cNvSpPr>
                  <a:spLocks noChangeArrowheads="1"/>
                </p:cNvSpPr>
                <p:nvPr/>
              </p:nvSpPr>
              <p:spPr bwMode="auto">
                <a:xfrm>
                  <a:off x="265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8" name="Rectangle 63"/>
                <p:cNvSpPr>
                  <a:spLocks noChangeArrowheads="1"/>
                </p:cNvSpPr>
                <p:nvPr/>
              </p:nvSpPr>
              <p:spPr bwMode="auto">
                <a:xfrm>
                  <a:off x="281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" name="Rectangle 64"/>
                <p:cNvSpPr>
                  <a:spLocks noChangeArrowheads="1"/>
                </p:cNvSpPr>
                <p:nvPr/>
              </p:nvSpPr>
              <p:spPr bwMode="auto">
                <a:xfrm>
                  <a:off x="359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" name="Rectangle 65"/>
                <p:cNvSpPr>
                  <a:spLocks noChangeArrowheads="1"/>
                </p:cNvSpPr>
                <p:nvPr/>
              </p:nvSpPr>
              <p:spPr bwMode="auto">
                <a:xfrm>
                  <a:off x="375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" name="Rectangle 66"/>
                <p:cNvSpPr>
                  <a:spLocks noChangeArrowheads="1"/>
                </p:cNvSpPr>
                <p:nvPr/>
              </p:nvSpPr>
              <p:spPr bwMode="auto">
                <a:xfrm>
                  <a:off x="140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2" name="Rectangle 67"/>
                <p:cNvSpPr>
                  <a:spLocks noChangeArrowheads="1"/>
                </p:cNvSpPr>
                <p:nvPr/>
              </p:nvSpPr>
              <p:spPr bwMode="auto">
                <a:xfrm>
                  <a:off x="155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" name="Rectangle 68"/>
                <p:cNvSpPr>
                  <a:spLocks noChangeArrowheads="1"/>
                </p:cNvSpPr>
                <p:nvPr/>
              </p:nvSpPr>
              <p:spPr bwMode="auto">
                <a:xfrm>
                  <a:off x="171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" name="Rectangle 69"/>
                <p:cNvSpPr>
                  <a:spLocks noChangeArrowheads="1"/>
                </p:cNvSpPr>
                <p:nvPr/>
              </p:nvSpPr>
              <p:spPr bwMode="auto">
                <a:xfrm>
                  <a:off x="187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" name="Rectangle 70"/>
                <p:cNvSpPr>
                  <a:spLocks noChangeArrowheads="1"/>
                </p:cNvSpPr>
                <p:nvPr/>
              </p:nvSpPr>
              <p:spPr bwMode="auto">
                <a:xfrm>
                  <a:off x="77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6" name="Rectangle 71"/>
                <p:cNvSpPr>
                  <a:spLocks noChangeArrowheads="1"/>
                </p:cNvSpPr>
                <p:nvPr/>
              </p:nvSpPr>
              <p:spPr bwMode="auto">
                <a:xfrm>
                  <a:off x="93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" name="Rectangle 72"/>
                <p:cNvSpPr>
                  <a:spLocks noChangeArrowheads="1"/>
                </p:cNvSpPr>
                <p:nvPr/>
              </p:nvSpPr>
              <p:spPr bwMode="auto">
                <a:xfrm>
                  <a:off x="108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" name="Rectangle 73"/>
                <p:cNvSpPr>
                  <a:spLocks noChangeArrowheads="1"/>
                </p:cNvSpPr>
                <p:nvPr/>
              </p:nvSpPr>
              <p:spPr bwMode="auto">
                <a:xfrm>
                  <a:off x="124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" name="Rectangle 74"/>
                <p:cNvSpPr>
                  <a:spLocks noChangeArrowheads="1"/>
                </p:cNvSpPr>
                <p:nvPr/>
              </p:nvSpPr>
              <p:spPr bwMode="auto">
                <a:xfrm>
                  <a:off x="202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0" name="Rectangle 75"/>
                <p:cNvSpPr>
                  <a:spLocks noChangeArrowheads="1"/>
                </p:cNvSpPr>
                <p:nvPr/>
              </p:nvSpPr>
              <p:spPr bwMode="auto">
                <a:xfrm>
                  <a:off x="218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1" name="Rectangle 76"/>
                <p:cNvSpPr>
                  <a:spLocks noChangeArrowheads="1"/>
                </p:cNvSpPr>
                <p:nvPr/>
              </p:nvSpPr>
              <p:spPr bwMode="auto">
                <a:xfrm>
                  <a:off x="297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" name="Rectangle 77"/>
                <p:cNvSpPr>
                  <a:spLocks noChangeArrowheads="1"/>
                </p:cNvSpPr>
                <p:nvPr/>
              </p:nvSpPr>
              <p:spPr bwMode="auto">
                <a:xfrm>
                  <a:off x="312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" name="Rectangle 78"/>
                <p:cNvSpPr>
                  <a:spLocks noChangeArrowheads="1"/>
                </p:cNvSpPr>
                <p:nvPr/>
              </p:nvSpPr>
              <p:spPr bwMode="auto">
                <a:xfrm>
                  <a:off x="328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" name="Rectangle 79"/>
                <p:cNvSpPr>
                  <a:spLocks noChangeArrowheads="1"/>
                </p:cNvSpPr>
                <p:nvPr/>
              </p:nvSpPr>
              <p:spPr bwMode="auto">
                <a:xfrm>
                  <a:off x="344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" name="Rectangle 80"/>
                <p:cNvSpPr>
                  <a:spLocks noChangeArrowheads="1"/>
                </p:cNvSpPr>
                <p:nvPr/>
              </p:nvSpPr>
              <p:spPr bwMode="auto">
                <a:xfrm>
                  <a:off x="234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" name="Rectangle 81"/>
                <p:cNvSpPr>
                  <a:spLocks noChangeArrowheads="1"/>
                </p:cNvSpPr>
                <p:nvPr/>
              </p:nvSpPr>
              <p:spPr bwMode="auto">
                <a:xfrm>
                  <a:off x="250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" name="Rectangle 82"/>
                <p:cNvSpPr>
                  <a:spLocks noChangeArrowheads="1"/>
                </p:cNvSpPr>
                <p:nvPr/>
              </p:nvSpPr>
              <p:spPr bwMode="auto">
                <a:xfrm>
                  <a:off x="265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" name="Rectangle 83"/>
                <p:cNvSpPr>
                  <a:spLocks noChangeArrowheads="1"/>
                </p:cNvSpPr>
                <p:nvPr/>
              </p:nvSpPr>
              <p:spPr bwMode="auto">
                <a:xfrm>
                  <a:off x="281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" name="Rectangle 84"/>
                <p:cNvSpPr>
                  <a:spLocks noChangeArrowheads="1"/>
                </p:cNvSpPr>
                <p:nvPr/>
              </p:nvSpPr>
              <p:spPr bwMode="auto">
                <a:xfrm>
                  <a:off x="359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" name="Rectangle 85"/>
                <p:cNvSpPr>
                  <a:spLocks noChangeArrowheads="1"/>
                </p:cNvSpPr>
                <p:nvPr/>
              </p:nvSpPr>
              <p:spPr bwMode="auto">
                <a:xfrm>
                  <a:off x="375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" name="Rectangle 86"/>
                <p:cNvSpPr>
                  <a:spLocks noChangeArrowheads="1"/>
                </p:cNvSpPr>
                <p:nvPr/>
              </p:nvSpPr>
              <p:spPr bwMode="auto">
                <a:xfrm>
                  <a:off x="140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" name="Rectangle 87"/>
                <p:cNvSpPr>
                  <a:spLocks noChangeArrowheads="1"/>
                </p:cNvSpPr>
                <p:nvPr/>
              </p:nvSpPr>
              <p:spPr bwMode="auto">
                <a:xfrm>
                  <a:off x="155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" name="Rectangle 88"/>
                <p:cNvSpPr>
                  <a:spLocks noChangeArrowheads="1"/>
                </p:cNvSpPr>
                <p:nvPr/>
              </p:nvSpPr>
              <p:spPr bwMode="auto">
                <a:xfrm>
                  <a:off x="171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" name="Rectangle 89"/>
                <p:cNvSpPr>
                  <a:spLocks noChangeArrowheads="1"/>
                </p:cNvSpPr>
                <p:nvPr/>
              </p:nvSpPr>
              <p:spPr bwMode="auto">
                <a:xfrm>
                  <a:off x="187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" name="Rectangle 90"/>
                <p:cNvSpPr>
                  <a:spLocks noChangeArrowheads="1"/>
                </p:cNvSpPr>
                <p:nvPr/>
              </p:nvSpPr>
              <p:spPr bwMode="auto">
                <a:xfrm>
                  <a:off x="77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" name="Rectangle 91"/>
                <p:cNvSpPr>
                  <a:spLocks noChangeArrowheads="1"/>
                </p:cNvSpPr>
                <p:nvPr/>
              </p:nvSpPr>
              <p:spPr bwMode="auto">
                <a:xfrm>
                  <a:off x="93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" name="Rectangle 92"/>
                <p:cNvSpPr>
                  <a:spLocks noChangeArrowheads="1"/>
                </p:cNvSpPr>
                <p:nvPr/>
              </p:nvSpPr>
              <p:spPr bwMode="auto">
                <a:xfrm>
                  <a:off x="108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" name="Rectangle 93"/>
                <p:cNvSpPr>
                  <a:spLocks noChangeArrowheads="1"/>
                </p:cNvSpPr>
                <p:nvPr/>
              </p:nvSpPr>
              <p:spPr bwMode="auto">
                <a:xfrm>
                  <a:off x="124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" name="Rectangle 94"/>
                <p:cNvSpPr>
                  <a:spLocks noChangeArrowheads="1"/>
                </p:cNvSpPr>
                <p:nvPr/>
              </p:nvSpPr>
              <p:spPr bwMode="auto">
                <a:xfrm>
                  <a:off x="202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" name="Rectangle 95"/>
                <p:cNvSpPr>
                  <a:spLocks noChangeArrowheads="1"/>
                </p:cNvSpPr>
                <p:nvPr/>
              </p:nvSpPr>
              <p:spPr bwMode="auto">
                <a:xfrm>
                  <a:off x="218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" name="Rectangle 96"/>
                <p:cNvSpPr>
                  <a:spLocks noChangeArrowheads="1"/>
                </p:cNvSpPr>
                <p:nvPr/>
              </p:nvSpPr>
              <p:spPr bwMode="auto">
                <a:xfrm>
                  <a:off x="297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" name="Rectangle 97"/>
                <p:cNvSpPr>
                  <a:spLocks noChangeArrowheads="1"/>
                </p:cNvSpPr>
                <p:nvPr/>
              </p:nvSpPr>
              <p:spPr bwMode="auto">
                <a:xfrm>
                  <a:off x="312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" name="Rectangle 98"/>
                <p:cNvSpPr>
                  <a:spLocks noChangeArrowheads="1"/>
                </p:cNvSpPr>
                <p:nvPr/>
              </p:nvSpPr>
              <p:spPr bwMode="auto">
                <a:xfrm>
                  <a:off x="328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" name="Rectangle 99"/>
                <p:cNvSpPr>
                  <a:spLocks noChangeArrowheads="1"/>
                </p:cNvSpPr>
                <p:nvPr/>
              </p:nvSpPr>
              <p:spPr bwMode="auto">
                <a:xfrm>
                  <a:off x="344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4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" name="Rectangle 101"/>
                <p:cNvSpPr>
                  <a:spLocks noChangeArrowheads="1"/>
                </p:cNvSpPr>
                <p:nvPr/>
              </p:nvSpPr>
              <p:spPr bwMode="auto">
                <a:xfrm>
                  <a:off x="250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" name="Rectangle 102"/>
                <p:cNvSpPr>
                  <a:spLocks noChangeArrowheads="1"/>
                </p:cNvSpPr>
                <p:nvPr/>
              </p:nvSpPr>
              <p:spPr bwMode="auto">
                <a:xfrm>
                  <a:off x="265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1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" name="Rectangle 104"/>
                <p:cNvSpPr>
                  <a:spLocks noChangeArrowheads="1"/>
                </p:cNvSpPr>
                <p:nvPr/>
              </p:nvSpPr>
              <p:spPr bwMode="auto">
                <a:xfrm>
                  <a:off x="359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" name="Rectangle 105"/>
                <p:cNvSpPr>
                  <a:spLocks noChangeArrowheads="1"/>
                </p:cNvSpPr>
                <p:nvPr/>
              </p:nvSpPr>
              <p:spPr bwMode="auto">
                <a:xfrm>
                  <a:off x="375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401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" name="Rectangle 107"/>
                <p:cNvSpPr>
                  <a:spLocks noChangeArrowheads="1"/>
                </p:cNvSpPr>
                <p:nvPr/>
              </p:nvSpPr>
              <p:spPr bwMode="auto">
                <a:xfrm>
                  <a:off x="155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1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7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5" name="Rectangle 110"/>
                <p:cNvSpPr>
                  <a:spLocks noChangeArrowheads="1"/>
                </p:cNvSpPr>
                <p:nvPr/>
              </p:nvSpPr>
              <p:spPr bwMode="auto">
                <a:xfrm>
                  <a:off x="77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6" name="Rectangle 111"/>
                <p:cNvSpPr>
                  <a:spLocks noChangeArrowheads="1"/>
                </p:cNvSpPr>
                <p:nvPr/>
              </p:nvSpPr>
              <p:spPr bwMode="auto">
                <a:xfrm>
                  <a:off x="93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7" name="Rectangle 112"/>
                <p:cNvSpPr>
                  <a:spLocks noChangeArrowheads="1"/>
                </p:cNvSpPr>
                <p:nvPr/>
              </p:nvSpPr>
              <p:spPr bwMode="auto">
                <a:xfrm>
                  <a:off x="108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8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4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9" name="Rectangle 114"/>
                <p:cNvSpPr>
                  <a:spLocks noChangeArrowheads="1"/>
                </p:cNvSpPr>
                <p:nvPr/>
              </p:nvSpPr>
              <p:spPr bwMode="auto">
                <a:xfrm>
                  <a:off x="202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" name="Rectangle 115"/>
                <p:cNvSpPr>
                  <a:spLocks noChangeArrowheads="1"/>
                </p:cNvSpPr>
                <p:nvPr/>
              </p:nvSpPr>
              <p:spPr bwMode="auto">
                <a:xfrm>
                  <a:off x="218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" name="Rectangle 116"/>
                <p:cNvSpPr>
                  <a:spLocks noChangeArrowheads="1"/>
                </p:cNvSpPr>
                <p:nvPr/>
              </p:nvSpPr>
              <p:spPr bwMode="auto">
                <a:xfrm>
                  <a:off x="2971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" name="Rectangle 117"/>
                <p:cNvSpPr>
                  <a:spLocks noChangeArrowheads="1"/>
                </p:cNvSpPr>
                <p:nvPr/>
              </p:nvSpPr>
              <p:spPr bwMode="auto">
                <a:xfrm>
                  <a:off x="312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3" name="Rectangle 118"/>
                <p:cNvSpPr>
                  <a:spLocks noChangeArrowheads="1"/>
                </p:cNvSpPr>
                <p:nvPr/>
              </p:nvSpPr>
              <p:spPr bwMode="auto">
                <a:xfrm>
                  <a:off x="328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" name="Rectangle 119"/>
                <p:cNvSpPr>
                  <a:spLocks noChangeArrowheads="1"/>
                </p:cNvSpPr>
                <p:nvPr/>
              </p:nvSpPr>
              <p:spPr bwMode="auto">
                <a:xfrm>
                  <a:off x="344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" name="Rectangle 120"/>
                <p:cNvSpPr>
                  <a:spLocks noChangeArrowheads="1"/>
                </p:cNvSpPr>
                <p:nvPr/>
              </p:nvSpPr>
              <p:spPr bwMode="auto">
                <a:xfrm>
                  <a:off x="234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" name="Rectangle 121"/>
                <p:cNvSpPr>
                  <a:spLocks noChangeArrowheads="1"/>
                </p:cNvSpPr>
                <p:nvPr/>
              </p:nvSpPr>
              <p:spPr bwMode="auto">
                <a:xfrm>
                  <a:off x="250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7" name="Rectangle 122"/>
                <p:cNvSpPr>
                  <a:spLocks noChangeArrowheads="1"/>
                </p:cNvSpPr>
                <p:nvPr/>
              </p:nvSpPr>
              <p:spPr bwMode="auto">
                <a:xfrm>
                  <a:off x="265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8" name="Rectangle 123"/>
                <p:cNvSpPr>
                  <a:spLocks noChangeArrowheads="1"/>
                </p:cNvSpPr>
                <p:nvPr/>
              </p:nvSpPr>
              <p:spPr bwMode="auto">
                <a:xfrm>
                  <a:off x="281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" name="Rectangle 124"/>
                <p:cNvSpPr>
                  <a:spLocks noChangeArrowheads="1"/>
                </p:cNvSpPr>
                <p:nvPr/>
              </p:nvSpPr>
              <p:spPr bwMode="auto">
                <a:xfrm>
                  <a:off x="359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" name="Rectangle 125"/>
                <p:cNvSpPr>
                  <a:spLocks noChangeArrowheads="1"/>
                </p:cNvSpPr>
                <p:nvPr/>
              </p:nvSpPr>
              <p:spPr bwMode="auto">
                <a:xfrm>
                  <a:off x="375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" name="Rectangle 126"/>
                <p:cNvSpPr>
                  <a:spLocks noChangeArrowheads="1"/>
                </p:cNvSpPr>
                <p:nvPr/>
              </p:nvSpPr>
              <p:spPr bwMode="auto">
                <a:xfrm>
                  <a:off x="140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2" name="Rectangle 127"/>
                <p:cNvSpPr>
                  <a:spLocks noChangeArrowheads="1"/>
                </p:cNvSpPr>
                <p:nvPr/>
              </p:nvSpPr>
              <p:spPr bwMode="auto">
                <a:xfrm>
                  <a:off x="155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" name="Rectangle 128"/>
                <p:cNvSpPr>
                  <a:spLocks noChangeArrowheads="1"/>
                </p:cNvSpPr>
                <p:nvPr/>
              </p:nvSpPr>
              <p:spPr bwMode="auto">
                <a:xfrm>
                  <a:off x="171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7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" name="Rectangle 130"/>
                <p:cNvSpPr>
                  <a:spLocks noChangeArrowheads="1"/>
                </p:cNvSpPr>
                <p:nvPr/>
              </p:nvSpPr>
              <p:spPr bwMode="auto">
                <a:xfrm>
                  <a:off x="77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6" name="Rectangle 131"/>
                <p:cNvSpPr>
                  <a:spLocks noChangeArrowheads="1"/>
                </p:cNvSpPr>
                <p:nvPr/>
              </p:nvSpPr>
              <p:spPr bwMode="auto">
                <a:xfrm>
                  <a:off x="93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" name="Rectangle 132"/>
                <p:cNvSpPr>
                  <a:spLocks noChangeArrowheads="1"/>
                </p:cNvSpPr>
                <p:nvPr/>
              </p:nvSpPr>
              <p:spPr bwMode="auto">
                <a:xfrm>
                  <a:off x="108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" name="Rectangle 133"/>
                <p:cNvSpPr>
                  <a:spLocks noChangeArrowheads="1"/>
                </p:cNvSpPr>
                <p:nvPr/>
              </p:nvSpPr>
              <p:spPr bwMode="auto">
                <a:xfrm>
                  <a:off x="124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" name="Rectangle 134"/>
                <p:cNvSpPr>
                  <a:spLocks noChangeArrowheads="1"/>
                </p:cNvSpPr>
                <p:nvPr/>
              </p:nvSpPr>
              <p:spPr bwMode="auto">
                <a:xfrm>
                  <a:off x="202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0" name="Rectangle 135"/>
                <p:cNvSpPr>
                  <a:spLocks noChangeArrowheads="1"/>
                </p:cNvSpPr>
                <p:nvPr/>
              </p:nvSpPr>
              <p:spPr bwMode="auto">
                <a:xfrm>
                  <a:off x="218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7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" name="Rectangle 137"/>
                <p:cNvSpPr>
                  <a:spLocks noChangeArrowheads="1"/>
                </p:cNvSpPr>
                <p:nvPr/>
              </p:nvSpPr>
              <p:spPr bwMode="auto">
                <a:xfrm>
                  <a:off x="312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" name="Rectangle 138"/>
                <p:cNvSpPr>
                  <a:spLocks noChangeArrowheads="1"/>
                </p:cNvSpPr>
                <p:nvPr/>
              </p:nvSpPr>
              <p:spPr bwMode="auto">
                <a:xfrm>
                  <a:off x="328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4" name="Rectangle 139"/>
                <p:cNvSpPr>
                  <a:spLocks noChangeArrowheads="1"/>
                </p:cNvSpPr>
                <p:nvPr/>
              </p:nvSpPr>
              <p:spPr bwMode="auto">
                <a:xfrm>
                  <a:off x="344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" name="Rectangle 140"/>
                <p:cNvSpPr>
                  <a:spLocks noChangeArrowheads="1"/>
                </p:cNvSpPr>
                <p:nvPr/>
              </p:nvSpPr>
              <p:spPr bwMode="auto">
                <a:xfrm>
                  <a:off x="234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" name="Rectangle 141"/>
                <p:cNvSpPr>
                  <a:spLocks noChangeArrowheads="1"/>
                </p:cNvSpPr>
                <p:nvPr/>
              </p:nvSpPr>
              <p:spPr bwMode="auto">
                <a:xfrm>
                  <a:off x="250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" name="Rectangle 142"/>
                <p:cNvSpPr>
                  <a:spLocks noChangeArrowheads="1"/>
                </p:cNvSpPr>
                <p:nvPr/>
              </p:nvSpPr>
              <p:spPr bwMode="auto">
                <a:xfrm>
                  <a:off x="265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" name="Rectangle 143"/>
                <p:cNvSpPr>
                  <a:spLocks noChangeArrowheads="1"/>
                </p:cNvSpPr>
                <p:nvPr/>
              </p:nvSpPr>
              <p:spPr bwMode="auto">
                <a:xfrm>
                  <a:off x="281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" name="Rectangle 144"/>
                <p:cNvSpPr>
                  <a:spLocks noChangeArrowheads="1"/>
                </p:cNvSpPr>
                <p:nvPr/>
              </p:nvSpPr>
              <p:spPr bwMode="auto">
                <a:xfrm>
                  <a:off x="359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" name="Rectangle 145"/>
                <p:cNvSpPr>
                  <a:spLocks noChangeArrowheads="1"/>
                </p:cNvSpPr>
                <p:nvPr/>
              </p:nvSpPr>
              <p:spPr bwMode="auto">
                <a:xfrm>
                  <a:off x="375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" name="Rectangle 146"/>
                <p:cNvSpPr>
                  <a:spLocks noChangeArrowheads="1"/>
                </p:cNvSpPr>
                <p:nvPr/>
              </p:nvSpPr>
              <p:spPr bwMode="auto">
                <a:xfrm>
                  <a:off x="140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2" name="Rectangle 147"/>
                <p:cNvSpPr>
                  <a:spLocks noChangeArrowheads="1"/>
                </p:cNvSpPr>
                <p:nvPr/>
              </p:nvSpPr>
              <p:spPr bwMode="auto">
                <a:xfrm>
                  <a:off x="155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" name="Rectangle 148"/>
                <p:cNvSpPr>
                  <a:spLocks noChangeArrowheads="1"/>
                </p:cNvSpPr>
                <p:nvPr/>
              </p:nvSpPr>
              <p:spPr bwMode="auto">
                <a:xfrm>
                  <a:off x="171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" name="Rectangle 149"/>
                <p:cNvSpPr>
                  <a:spLocks noChangeArrowheads="1"/>
                </p:cNvSpPr>
                <p:nvPr/>
              </p:nvSpPr>
              <p:spPr bwMode="auto">
                <a:xfrm>
                  <a:off x="187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" name="Rectangle 150"/>
                <p:cNvSpPr>
                  <a:spLocks noChangeArrowheads="1"/>
                </p:cNvSpPr>
                <p:nvPr/>
              </p:nvSpPr>
              <p:spPr bwMode="auto">
                <a:xfrm>
                  <a:off x="77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6" name="Rectangle 151"/>
                <p:cNvSpPr>
                  <a:spLocks noChangeArrowheads="1"/>
                </p:cNvSpPr>
                <p:nvPr/>
              </p:nvSpPr>
              <p:spPr bwMode="auto">
                <a:xfrm>
                  <a:off x="93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" name="Rectangle 152"/>
                <p:cNvSpPr>
                  <a:spLocks noChangeArrowheads="1"/>
                </p:cNvSpPr>
                <p:nvPr/>
              </p:nvSpPr>
              <p:spPr bwMode="auto">
                <a:xfrm>
                  <a:off x="108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" name="Rectangle 153"/>
                <p:cNvSpPr>
                  <a:spLocks noChangeArrowheads="1"/>
                </p:cNvSpPr>
                <p:nvPr/>
              </p:nvSpPr>
              <p:spPr bwMode="auto">
                <a:xfrm>
                  <a:off x="124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" name="Rectangle 154"/>
                <p:cNvSpPr>
                  <a:spLocks noChangeArrowheads="1"/>
                </p:cNvSpPr>
                <p:nvPr/>
              </p:nvSpPr>
              <p:spPr bwMode="auto">
                <a:xfrm>
                  <a:off x="202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0" name="Rectangle 155"/>
                <p:cNvSpPr>
                  <a:spLocks noChangeArrowheads="1"/>
                </p:cNvSpPr>
                <p:nvPr/>
              </p:nvSpPr>
              <p:spPr bwMode="auto">
                <a:xfrm>
                  <a:off x="218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" name="Rectangle 156"/>
                <p:cNvSpPr>
                  <a:spLocks noChangeArrowheads="1"/>
                </p:cNvSpPr>
                <p:nvPr/>
              </p:nvSpPr>
              <p:spPr bwMode="auto">
                <a:xfrm>
                  <a:off x="297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" name="Rectangle 157"/>
                <p:cNvSpPr>
                  <a:spLocks noChangeArrowheads="1"/>
                </p:cNvSpPr>
                <p:nvPr/>
              </p:nvSpPr>
              <p:spPr bwMode="auto">
                <a:xfrm>
                  <a:off x="312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" name="Rectangle 158"/>
                <p:cNvSpPr>
                  <a:spLocks noChangeArrowheads="1"/>
                </p:cNvSpPr>
                <p:nvPr/>
              </p:nvSpPr>
              <p:spPr bwMode="auto">
                <a:xfrm>
                  <a:off x="328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4" name="Rectangle 159"/>
                <p:cNvSpPr>
                  <a:spLocks noChangeArrowheads="1"/>
                </p:cNvSpPr>
                <p:nvPr/>
              </p:nvSpPr>
              <p:spPr bwMode="auto">
                <a:xfrm>
                  <a:off x="344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" name="Rectangle 160"/>
                <p:cNvSpPr>
                  <a:spLocks noChangeArrowheads="1"/>
                </p:cNvSpPr>
                <p:nvPr/>
              </p:nvSpPr>
              <p:spPr bwMode="auto">
                <a:xfrm>
                  <a:off x="234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" name="Rectangle 161"/>
                <p:cNvSpPr>
                  <a:spLocks noChangeArrowheads="1"/>
                </p:cNvSpPr>
                <p:nvPr/>
              </p:nvSpPr>
              <p:spPr bwMode="auto">
                <a:xfrm>
                  <a:off x="250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5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8" name="Rectangle 163"/>
                <p:cNvSpPr>
                  <a:spLocks noChangeArrowheads="1"/>
                </p:cNvSpPr>
                <p:nvPr/>
              </p:nvSpPr>
              <p:spPr bwMode="auto">
                <a:xfrm>
                  <a:off x="281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9" name="Rectangle 164"/>
                <p:cNvSpPr>
                  <a:spLocks noChangeArrowheads="1"/>
                </p:cNvSpPr>
                <p:nvPr/>
              </p:nvSpPr>
              <p:spPr bwMode="auto">
                <a:xfrm>
                  <a:off x="359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" name="Rectangle 165"/>
                <p:cNvSpPr>
                  <a:spLocks noChangeArrowheads="1"/>
                </p:cNvSpPr>
                <p:nvPr/>
              </p:nvSpPr>
              <p:spPr bwMode="auto">
                <a:xfrm>
                  <a:off x="375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" name="Rectangle 166"/>
                <p:cNvSpPr>
                  <a:spLocks noChangeArrowheads="1"/>
                </p:cNvSpPr>
                <p:nvPr/>
              </p:nvSpPr>
              <p:spPr bwMode="auto">
                <a:xfrm>
                  <a:off x="140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" name="Rectangle 167"/>
                <p:cNvSpPr>
                  <a:spLocks noChangeArrowheads="1"/>
                </p:cNvSpPr>
                <p:nvPr/>
              </p:nvSpPr>
              <p:spPr bwMode="auto">
                <a:xfrm>
                  <a:off x="155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3" name="Rectangle 168"/>
                <p:cNvSpPr>
                  <a:spLocks noChangeArrowheads="1"/>
                </p:cNvSpPr>
                <p:nvPr/>
              </p:nvSpPr>
              <p:spPr bwMode="auto">
                <a:xfrm>
                  <a:off x="171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" name="Rectangle 169"/>
                <p:cNvSpPr>
                  <a:spLocks noChangeArrowheads="1"/>
                </p:cNvSpPr>
                <p:nvPr/>
              </p:nvSpPr>
              <p:spPr bwMode="auto">
                <a:xfrm>
                  <a:off x="187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" name="Rectangle 170"/>
                <p:cNvSpPr>
                  <a:spLocks noChangeArrowheads="1"/>
                </p:cNvSpPr>
                <p:nvPr/>
              </p:nvSpPr>
              <p:spPr bwMode="auto">
                <a:xfrm>
                  <a:off x="77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" name="Rectangle 171"/>
                <p:cNvSpPr>
                  <a:spLocks noChangeArrowheads="1"/>
                </p:cNvSpPr>
                <p:nvPr/>
              </p:nvSpPr>
              <p:spPr bwMode="auto">
                <a:xfrm>
                  <a:off x="93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7" name="Rectangle 172"/>
                <p:cNvSpPr>
                  <a:spLocks noChangeArrowheads="1"/>
                </p:cNvSpPr>
                <p:nvPr/>
              </p:nvSpPr>
              <p:spPr bwMode="auto">
                <a:xfrm>
                  <a:off x="108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" name="Rectangle 173"/>
                <p:cNvSpPr>
                  <a:spLocks noChangeArrowheads="1"/>
                </p:cNvSpPr>
                <p:nvPr/>
              </p:nvSpPr>
              <p:spPr bwMode="auto">
                <a:xfrm>
                  <a:off x="124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" name="Rectangle 174"/>
                <p:cNvSpPr>
                  <a:spLocks noChangeArrowheads="1"/>
                </p:cNvSpPr>
                <p:nvPr/>
              </p:nvSpPr>
              <p:spPr bwMode="auto">
                <a:xfrm>
                  <a:off x="202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" name="Rectangle 175"/>
                <p:cNvSpPr>
                  <a:spLocks noChangeArrowheads="1"/>
                </p:cNvSpPr>
                <p:nvPr/>
              </p:nvSpPr>
              <p:spPr bwMode="auto">
                <a:xfrm>
                  <a:off x="218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1" name="Rectangle 176"/>
                <p:cNvSpPr>
                  <a:spLocks noChangeArrowheads="1"/>
                </p:cNvSpPr>
                <p:nvPr/>
              </p:nvSpPr>
              <p:spPr bwMode="auto">
                <a:xfrm>
                  <a:off x="297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" name="Rectangle 177"/>
                <p:cNvSpPr>
                  <a:spLocks noChangeArrowheads="1"/>
                </p:cNvSpPr>
                <p:nvPr/>
              </p:nvSpPr>
              <p:spPr bwMode="auto">
                <a:xfrm>
                  <a:off x="312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" name="Rectangle 178"/>
                <p:cNvSpPr>
                  <a:spLocks noChangeArrowheads="1"/>
                </p:cNvSpPr>
                <p:nvPr/>
              </p:nvSpPr>
              <p:spPr bwMode="auto">
                <a:xfrm>
                  <a:off x="328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" name="Rectangle 179"/>
                <p:cNvSpPr>
                  <a:spLocks noChangeArrowheads="1"/>
                </p:cNvSpPr>
                <p:nvPr/>
              </p:nvSpPr>
              <p:spPr bwMode="auto">
                <a:xfrm>
                  <a:off x="344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5" name="Rectangle 180"/>
                <p:cNvSpPr>
                  <a:spLocks noChangeArrowheads="1"/>
                </p:cNvSpPr>
                <p:nvPr/>
              </p:nvSpPr>
              <p:spPr bwMode="auto">
                <a:xfrm>
                  <a:off x="234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" name="Rectangle 181"/>
                <p:cNvSpPr>
                  <a:spLocks noChangeArrowheads="1"/>
                </p:cNvSpPr>
                <p:nvPr/>
              </p:nvSpPr>
              <p:spPr bwMode="auto">
                <a:xfrm>
                  <a:off x="250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" name="Rectangle 182"/>
                <p:cNvSpPr>
                  <a:spLocks noChangeArrowheads="1"/>
                </p:cNvSpPr>
                <p:nvPr/>
              </p:nvSpPr>
              <p:spPr bwMode="auto">
                <a:xfrm>
                  <a:off x="265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" name="Rectangle 183"/>
                <p:cNvSpPr>
                  <a:spLocks noChangeArrowheads="1"/>
                </p:cNvSpPr>
                <p:nvPr/>
              </p:nvSpPr>
              <p:spPr bwMode="auto">
                <a:xfrm>
                  <a:off x="281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9" name="Rectangle 184"/>
                <p:cNvSpPr>
                  <a:spLocks noChangeArrowheads="1"/>
                </p:cNvSpPr>
                <p:nvPr/>
              </p:nvSpPr>
              <p:spPr bwMode="auto">
                <a:xfrm>
                  <a:off x="359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" name="Rectangle 185"/>
                <p:cNvSpPr>
                  <a:spLocks noChangeArrowheads="1"/>
                </p:cNvSpPr>
                <p:nvPr/>
              </p:nvSpPr>
              <p:spPr bwMode="auto">
                <a:xfrm>
                  <a:off x="375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" name="Rectangle 186"/>
                <p:cNvSpPr>
                  <a:spLocks noChangeArrowheads="1"/>
                </p:cNvSpPr>
                <p:nvPr/>
              </p:nvSpPr>
              <p:spPr bwMode="auto">
                <a:xfrm>
                  <a:off x="140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" name="Rectangle 187"/>
                <p:cNvSpPr>
                  <a:spLocks noChangeArrowheads="1"/>
                </p:cNvSpPr>
                <p:nvPr/>
              </p:nvSpPr>
              <p:spPr bwMode="auto">
                <a:xfrm>
                  <a:off x="155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3" name="Rectangle 188"/>
                <p:cNvSpPr>
                  <a:spLocks noChangeArrowheads="1"/>
                </p:cNvSpPr>
                <p:nvPr/>
              </p:nvSpPr>
              <p:spPr bwMode="auto">
                <a:xfrm>
                  <a:off x="171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7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" name="Rectangle 190"/>
                <p:cNvSpPr>
                  <a:spLocks noChangeArrowheads="1"/>
                </p:cNvSpPr>
                <p:nvPr/>
              </p:nvSpPr>
              <p:spPr bwMode="auto">
                <a:xfrm>
                  <a:off x="77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" name="Rectangle 191"/>
                <p:cNvSpPr>
                  <a:spLocks noChangeArrowheads="1"/>
                </p:cNvSpPr>
                <p:nvPr/>
              </p:nvSpPr>
              <p:spPr bwMode="auto">
                <a:xfrm>
                  <a:off x="93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7" name="Rectangle 192"/>
                <p:cNvSpPr>
                  <a:spLocks noChangeArrowheads="1"/>
                </p:cNvSpPr>
                <p:nvPr/>
              </p:nvSpPr>
              <p:spPr bwMode="auto">
                <a:xfrm>
                  <a:off x="108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" name="Rectangle 193"/>
                <p:cNvSpPr>
                  <a:spLocks noChangeArrowheads="1"/>
                </p:cNvSpPr>
                <p:nvPr/>
              </p:nvSpPr>
              <p:spPr bwMode="auto">
                <a:xfrm>
                  <a:off x="124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" name="Rectangle 194"/>
                <p:cNvSpPr>
                  <a:spLocks noChangeArrowheads="1"/>
                </p:cNvSpPr>
                <p:nvPr/>
              </p:nvSpPr>
              <p:spPr bwMode="auto">
                <a:xfrm>
                  <a:off x="202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" name="Rectangle 195"/>
                <p:cNvSpPr>
                  <a:spLocks noChangeArrowheads="1"/>
                </p:cNvSpPr>
                <p:nvPr/>
              </p:nvSpPr>
              <p:spPr bwMode="auto">
                <a:xfrm>
                  <a:off x="218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1" name="Rectangle 196"/>
                <p:cNvSpPr>
                  <a:spLocks noChangeArrowheads="1"/>
                </p:cNvSpPr>
                <p:nvPr/>
              </p:nvSpPr>
              <p:spPr bwMode="auto">
                <a:xfrm>
                  <a:off x="297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2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" name="Rectangle 198"/>
                <p:cNvSpPr>
                  <a:spLocks noChangeArrowheads="1"/>
                </p:cNvSpPr>
                <p:nvPr/>
              </p:nvSpPr>
              <p:spPr bwMode="auto">
                <a:xfrm>
                  <a:off x="328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" name="Rectangle 199"/>
                <p:cNvSpPr>
                  <a:spLocks noChangeArrowheads="1"/>
                </p:cNvSpPr>
                <p:nvPr/>
              </p:nvSpPr>
              <p:spPr bwMode="auto">
                <a:xfrm>
                  <a:off x="344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5" name="Rectangle 200"/>
                <p:cNvSpPr>
                  <a:spLocks noChangeArrowheads="1"/>
                </p:cNvSpPr>
                <p:nvPr/>
              </p:nvSpPr>
              <p:spPr bwMode="auto">
                <a:xfrm>
                  <a:off x="234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" name="Rectangle 201"/>
                <p:cNvSpPr>
                  <a:spLocks noChangeArrowheads="1"/>
                </p:cNvSpPr>
                <p:nvPr/>
              </p:nvSpPr>
              <p:spPr bwMode="auto">
                <a:xfrm>
                  <a:off x="250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" name="Rectangle 202"/>
                <p:cNvSpPr>
                  <a:spLocks noChangeArrowheads="1"/>
                </p:cNvSpPr>
                <p:nvPr/>
              </p:nvSpPr>
              <p:spPr bwMode="auto">
                <a:xfrm>
                  <a:off x="265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" name="Rectangle 203"/>
                <p:cNvSpPr>
                  <a:spLocks noChangeArrowheads="1"/>
                </p:cNvSpPr>
                <p:nvPr/>
              </p:nvSpPr>
              <p:spPr bwMode="auto">
                <a:xfrm>
                  <a:off x="281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9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9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0" name="Rectangle 205"/>
                <p:cNvSpPr>
                  <a:spLocks noChangeArrowheads="1"/>
                </p:cNvSpPr>
                <p:nvPr/>
              </p:nvSpPr>
              <p:spPr bwMode="auto">
                <a:xfrm>
                  <a:off x="375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" name="Rectangle 206"/>
                <p:cNvSpPr>
                  <a:spLocks noChangeArrowheads="1"/>
                </p:cNvSpPr>
                <p:nvPr/>
              </p:nvSpPr>
              <p:spPr bwMode="auto">
                <a:xfrm>
                  <a:off x="140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" name="Rectangle 207"/>
                <p:cNvSpPr>
                  <a:spLocks noChangeArrowheads="1"/>
                </p:cNvSpPr>
                <p:nvPr/>
              </p:nvSpPr>
              <p:spPr bwMode="auto">
                <a:xfrm>
                  <a:off x="155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" name="Rectangle 208"/>
                <p:cNvSpPr>
                  <a:spLocks noChangeArrowheads="1"/>
                </p:cNvSpPr>
                <p:nvPr/>
              </p:nvSpPr>
              <p:spPr bwMode="auto">
                <a:xfrm>
                  <a:off x="171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4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7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" name="Rectangle 210"/>
                <p:cNvSpPr>
                  <a:spLocks noChangeArrowheads="1"/>
                </p:cNvSpPr>
                <p:nvPr/>
              </p:nvSpPr>
              <p:spPr bwMode="auto">
                <a:xfrm>
                  <a:off x="77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" name="Rectangle 211"/>
                <p:cNvSpPr>
                  <a:spLocks noChangeArrowheads="1"/>
                </p:cNvSpPr>
                <p:nvPr/>
              </p:nvSpPr>
              <p:spPr bwMode="auto">
                <a:xfrm>
                  <a:off x="93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" name="Rectangle 212"/>
                <p:cNvSpPr>
                  <a:spLocks noChangeArrowheads="1"/>
                </p:cNvSpPr>
                <p:nvPr/>
              </p:nvSpPr>
              <p:spPr bwMode="auto">
                <a:xfrm>
                  <a:off x="108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8" name="Rectangle 213"/>
                <p:cNvSpPr>
                  <a:spLocks noChangeArrowheads="1"/>
                </p:cNvSpPr>
                <p:nvPr/>
              </p:nvSpPr>
              <p:spPr bwMode="auto">
                <a:xfrm>
                  <a:off x="124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" name="Rectangle 214"/>
                <p:cNvSpPr>
                  <a:spLocks noChangeArrowheads="1"/>
                </p:cNvSpPr>
                <p:nvPr/>
              </p:nvSpPr>
              <p:spPr bwMode="auto">
                <a:xfrm>
                  <a:off x="202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" name="Rectangle 215"/>
                <p:cNvSpPr>
                  <a:spLocks noChangeArrowheads="1"/>
                </p:cNvSpPr>
                <p:nvPr/>
              </p:nvSpPr>
              <p:spPr bwMode="auto">
                <a:xfrm>
                  <a:off x="218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" name="Rectangle 216"/>
                <p:cNvSpPr>
                  <a:spLocks noChangeArrowheads="1"/>
                </p:cNvSpPr>
                <p:nvPr/>
              </p:nvSpPr>
              <p:spPr bwMode="auto">
                <a:xfrm>
                  <a:off x="297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2" name="Rectangle 217"/>
                <p:cNvSpPr>
                  <a:spLocks noChangeArrowheads="1"/>
                </p:cNvSpPr>
                <p:nvPr/>
              </p:nvSpPr>
              <p:spPr bwMode="auto">
                <a:xfrm>
                  <a:off x="312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" name="Rectangle 218"/>
                <p:cNvSpPr>
                  <a:spLocks noChangeArrowheads="1"/>
                </p:cNvSpPr>
                <p:nvPr/>
              </p:nvSpPr>
              <p:spPr bwMode="auto">
                <a:xfrm>
                  <a:off x="328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" name="Rectangle 219"/>
                <p:cNvSpPr>
                  <a:spLocks noChangeArrowheads="1"/>
                </p:cNvSpPr>
                <p:nvPr/>
              </p:nvSpPr>
              <p:spPr bwMode="auto">
                <a:xfrm>
                  <a:off x="344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" name="Rectangle 220"/>
                <p:cNvSpPr>
                  <a:spLocks noChangeArrowheads="1"/>
                </p:cNvSpPr>
                <p:nvPr/>
              </p:nvSpPr>
              <p:spPr bwMode="auto">
                <a:xfrm>
                  <a:off x="234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6" name="Rectangle 221"/>
                <p:cNvSpPr>
                  <a:spLocks noChangeArrowheads="1"/>
                </p:cNvSpPr>
                <p:nvPr/>
              </p:nvSpPr>
              <p:spPr bwMode="auto">
                <a:xfrm>
                  <a:off x="250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" name="Rectangle 222"/>
                <p:cNvSpPr>
                  <a:spLocks noChangeArrowheads="1"/>
                </p:cNvSpPr>
                <p:nvPr/>
              </p:nvSpPr>
              <p:spPr bwMode="auto">
                <a:xfrm>
                  <a:off x="265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" name="Rectangle 223"/>
                <p:cNvSpPr>
                  <a:spLocks noChangeArrowheads="1"/>
                </p:cNvSpPr>
                <p:nvPr/>
              </p:nvSpPr>
              <p:spPr bwMode="auto">
                <a:xfrm>
                  <a:off x="281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" name="Rectangle 224"/>
                <p:cNvSpPr>
                  <a:spLocks noChangeArrowheads="1"/>
                </p:cNvSpPr>
                <p:nvPr/>
              </p:nvSpPr>
              <p:spPr bwMode="auto">
                <a:xfrm>
                  <a:off x="359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0" name="Rectangle 225"/>
                <p:cNvSpPr>
                  <a:spLocks noChangeArrowheads="1"/>
                </p:cNvSpPr>
                <p:nvPr/>
              </p:nvSpPr>
              <p:spPr bwMode="auto">
                <a:xfrm>
                  <a:off x="375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" name="Rectangle 226"/>
                <p:cNvSpPr>
                  <a:spLocks noChangeArrowheads="1"/>
                </p:cNvSpPr>
                <p:nvPr/>
              </p:nvSpPr>
              <p:spPr bwMode="auto">
                <a:xfrm>
                  <a:off x="140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" name="Rectangle 227"/>
                <p:cNvSpPr>
                  <a:spLocks noChangeArrowheads="1"/>
                </p:cNvSpPr>
                <p:nvPr/>
              </p:nvSpPr>
              <p:spPr bwMode="auto">
                <a:xfrm>
                  <a:off x="155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" name="Rectangle 228"/>
                <p:cNvSpPr>
                  <a:spLocks noChangeArrowheads="1"/>
                </p:cNvSpPr>
                <p:nvPr/>
              </p:nvSpPr>
              <p:spPr bwMode="auto">
                <a:xfrm>
                  <a:off x="171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4" name="Rectangle 229"/>
                <p:cNvSpPr>
                  <a:spLocks noChangeArrowheads="1"/>
                </p:cNvSpPr>
                <p:nvPr/>
              </p:nvSpPr>
              <p:spPr bwMode="auto">
                <a:xfrm>
                  <a:off x="187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" name="Rectangle 230"/>
                <p:cNvSpPr>
                  <a:spLocks noChangeArrowheads="1"/>
                </p:cNvSpPr>
                <p:nvPr/>
              </p:nvSpPr>
              <p:spPr bwMode="auto">
                <a:xfrm>
                  <a:off x="77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" name="Rectangle 231"/>
                <p:cNvSpPr>
                  <a:spLocks noChangeArrowheads="1"/>
                </p:cNvSpPr>
                <p:nvPr/>
              </p:nvSpPr>
              <p:spPr bwMode="auto">
                <a:xfrm>
                  <a:off x="93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108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8" name="Rectangle 233"/>
                <p:cNvSpPr>
                  <a:spLocks noChangeArrowheads="1"/>
                </p:cNvSpPr>
                <p:nvPr/>
              </p:nvSpPr>
              <p:spPr bwMode="auto">
                <a:xfrm>
                  <a:off x="124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" name="Rectangle 234"/>
                <p:cNvSpPr>
                  <a:spLocks noChangeArrowheads="1"/>
                </p:cNvSpPr>
                <p:nvPr/>
              </p:nvSpPr>
              <p:spPr bwMode="auto">
                <a:xfrm>
                  <a:off x="202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" name="Rectangle 235"/>
                <p:cNvSpPr>
                  <a:spLocks noChangeArrowheads="1"/>
                </p:cNvSpPr>
                <p:nvPr/>
              </p:nvSpPr>
              <p:spPr bwMode="auto">
                <a:xfrm>
                  <a:off x="218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" name="Rectangle 236"/>
                <p:cNvSpPr>
                  <a:spLocks noChangeArrowheads="1"/>
                </p:cNvSpPr>
                <p:nvPr/>
              </p:nvSpPr>
              <p:spPr bwMode="auto">
                <a:xfrm>
                  <a:off x="297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2" name="Rectangle 237"/>
                <p:cNvSpPr>
                  <a:spLocks noChangeArrowheads="1"/>
                </p:cNvSpPr>
                <p:nvPr/>
              </p:nvSpPr>
              <p:spPr bwMode="auto">
                <a:xfrm>
                  <a:off x="312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" name="Rectangle 238"/>
                <p:cNvSpPr>
                  <a:spLocks noChangeArrowheads="1"/>
                </p:cNvSpPr>
                <p:nvPr/>
              </p:nvSpPr>
              <p:spPr bwMode="auto">
                <a:xfrm>
                  <a:off x="328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" name="Rectangle 239"/>
                <p:cNvSpPr>
                  <a:spLocks noChangeArrowheads="1"/>
                </p:cNvSpPr>
                <p:nvPr/>
              </p:nvSpPr>
              <p:spPr bwMode="auto">
                <a:xfrm>
                  <a:off x="344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" name="Rectangle 240"/>
                <p:cNvSpPr>
                  <a:spLocks noChangeArrowheads="1"/>
                </p:cNvSpPr>
                <p:nvPr/>
              </p:nvSpPr>
              <p:spPr bwMode="auto">
                <a:xfrm>
                  <a:off x="234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6" name="Rectangle 241"/>
                <p:cNvSpPr>
                  <a:spLocks noChangeArrowheads="1"/>
                </p:cNvSpPr>
                <p:nvPr/>
              </p:nvSpPr>
              <p:spPr bwMode="auto">
                <a:xfrm>
                  <a:off x="250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" name="Rectangle 242"/>
                <p:cNvSpPr>
                  <a:spLocks noChangeArrowheads="1"/>
                </p:cNvSpPr>
                <p:nvPr/>
              </p:nvSpPr>
              <p:spPr bwMode="auto">
                <a:xfrm>
                  <a:off x="265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1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" name="Rectangle 244"/>
                <p:cNvSpPr>
                  <a:spLocks noChangeArrowheads="1"/>
                </p:cNvSpPr>
                <p:nvPr/>
              </p:nvSpPr>
              <p:spPr bwMode="auto">
                <a:xfrm>
                  <a:off x="359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0" name="Rectangle 245"/>
                <p:cNvSpPr>
                  <a:spLocks noChangeArrowheads="1"/>
                </p:cNvSpPr>
                <p:nvPr/>
              </p:nvSpPr>
              <p:spPr bwMode="auto">
                <a:xfrm>
                  <a:off x="375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1" name="Rectangle 246"/>
                <p:cNvSpPr>
                  <a:spLocks noChangeArrowheads="1"/>
                </p:cNvSpPr>
                <p:nvPr/>
              </p:nvSpPr>
              <p:spPr bwMode="auto">
                <a:xfrm>
                  <a:off x="140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" name="Rectangle 247"/>
                <p:cNvSpPr>
                  <a:spLocks noChangeArrowheads="1"/>
                </p:cNvSpPr>
                <p:nvPr/>
              </p:nvSpPr>
              <p:spPr bwMode="auto">
                <a:xfrm>
                  <a:off x="155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" name="Rectangle 248"/>
                <p:cNvSpPr>
                  <a:spLocks noChangeArrowheads="1"/>
                </p:cNvSpPr>
                <p:nvPr/>
              </p:nvSpPr>
              <p:spPr bwMode="auto">
                <a:xfrm>
                  <a:off x="171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7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5" name="Rectangle 250"/>
                <p:cNvSpPr>
                  <a:spLocks noChangeArrowheads="1"/>
                </p:cNvSpPr>
                <p:nvPr/>
              </p:nvSpPr>
              <p:spPr bwMode="auto">
                <a:xfrm>
                  <a:off x="77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" name="Rectangle 251"/>
                <p:cNvSpPr>
                  <a:spLocks noChangeArrowheads="1"/>
                </p:cNvSpPr>
                <p:nvPr/>
              </p:nvSpPr>
              <p:spPr bwMode="auto">
                <a:xfrm>
                  <a:off x="93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" name="Rectangle 252"/>
                <p:cNvSpPr>
                  <a:spLocks noChangeArrowheads="1"/>
                </p:cNvSpPr>
                <p:nvPr/>
              </p:nvSpPr>
              <p:spPr bwMode="auto">
                <a:xfrm>
                  <a:off x="108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" name="Rectangle 253"/>
                <p:cNvSpPr>
                  <a:spLocks noChangeArrowheads="1"/>
                </p:cNvSpPr>
                <p:nvPr/>
              </p:nvSpPr>
              <p:spPr bwMode="auto">
                <a:xfrm>
                  <a:off x="124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9" name="Rectangle 254"/>
                <p:cNvSpPr>
                  <a:spLocks noChangeArrowheads="1"/>
                </p:cNvSpPr>
                <p:nvPr/>
              </p:nvSpPr>
              <p:spPr bwMode="auto">
                <a:xfrm>
                  <a:off x="202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" name="Rectangle 255"/>
                <p:cNvSpPr>
                  <a:spLocks noChangeArrowheads="1"/>
                </p:cNvSpPr>
                <p:nvPr/>
              </p:nvSpPr>
              <p:spPr bwMode="auto">
                <a:xfrm>
                  <a:off x="218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" name="Rectangle 256"/>
                <p:cNvSpPr>
                  <a:spLocks noChangeArrowheads="1"/>
                </p:cNvSpPr>
                <p:nvPr/>
              </p:nvSpPr>
              <p:spPr bwMode="auto">
                <a:xfrm>
                  <a:off x="297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" name="Rectangle 257"/>
                <p:cNvSpPr>
                  <a:spLocks noChangeArrowheads="1"/>
                </p:cNvSpPr>
                <p:nvPr/>
              </p:nvSpPr>
              <p:spPr bwMode="auto">
                <a:xfrm>
                  <a:off x="312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" name="Rectangle 258"/>
                <p:cNvSpPr>
                  <a:spLocks noChangeArrowheads="1"/>
                </p:cNvSpPr>
                <p:nvPr/>
              </p:nvSpPr>
              <p:spPr bwMode="auto">
                <a:xfrm>
                  <a:off x="328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" name="Rectangle 259"/>
                <p:cNvSpPr>
                  <a:spLocks noChangeArrowheads="1"/>
                </p:cNvSpPr>
                <p:nvPr/>
              </p:nvSpPr>
              <p:spPr bwMode="auto">
                <a:xfrm>
                  <a:off x="344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" name="Rectangle 260"/>
                <p:cNvSpPr>
                  <a:spLocks noChangeArrowheads="1"/>
                </p:cNvSpPr>
                <p:nvPr/>
              </p:nvSpPr>
              <p:spPr bwMode="auto">
                <a:xfrm>
                  <a:off x="234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" name="Rectangle 261"/>
                <p:cNvSpPr>
                  <a:spLocks noChangeArrowheads="1"/>
                </p:cNvSpPr>
                <p:nvPr/>
              </p:nvSpPr>
              <p:spPr bwMode="auto">
                <a:xfrm>
                  <a:off x="250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7" name="Rectangle 262"/>
                <p:cNvSpPr>
                  <a:spLocks noChangeArrowheads="1"/>
                </p:cNvSpPr>
                <p:nvPr/>
              </p:nvSpPr>
              <p:spPr bwMode="auto">
                <a:xfrm>
                  <a:off x="265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" name="Rectangle 263"/>
                <p:cNvSpPr>
                  <a:spLocks noChangeArrowheads="1"/>
                </p:cNvSpPr>
                <p:nvPr/>
              </p:nvSpPr>
              <p:spPr bwMode="auto">
                <a:xfrm>
                  <a:off x="281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" name="Rectangle 264"/>
                <p:cNvSpPr>
                  <a:spLocks noChangeArrowheads="1"/>
                </p:cNvSpPr>
                <p:nvPr/>
              </p:nvSpPr>
              <p:spPr bwMode="auto">
                <a:xfrm>
                  <a:off x="359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" name="Rectangle 265"/>
                <p:cNvSpPr>
                  <a:spLocks noChangeArrowheads="1"/>
                </p:cNvSpPr>
                <p:nvPr/>
              </p:nvSpPr>
              <p:spPr bwMode="auto">
                <a:xfrm>
                  <a:off x="375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1" name="Rectangle 266"/>
                <p:cNvSpPr>
                  <a:spLocks noChangeArrowheads="1"/>
                </p:cNvSpPr>
                <p:nvPr/>
              </p:nvSpPr>
              <p:spPr bwMode="auto">
                <a:xfrm>
                  <a:off x="140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" name="Rectangle 267"/>
                <p:cNvSpPr>
                  <a:spLocks noChangeArrowheads="1"/>
                </p:cNvSpPr>
                <p:nvPr/>
              </p:nvSpPr>
              <p:spPr bwMode="auto">
                <a:xfrm>
                  <a:off x="155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" name="Rectangle 268"/>
                <p:cNvSpPr>
                  <a:spLocks noChangeArrowheads="1"/>
                </p:cNvSpPr>
                <p:nvPr/>
              </p:nvSpPr>
              <p:spPr bwMode="auto">
                <a:xfrm>
                  <a:off x="171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" name="Rectangle 269"/>
                <p:cNvSpPr>
                  <a:spLocks noChangeArrowheads="1"/>
                </p:cNvSpPr>
                <p:nvPr/>
              </p:nvSpPr>
              <p:spPr bwMode="auto">
                <a:xfrm>
                  <a:off x="187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5" name="Rectangle 270"/>
                <p:cNvSpPr>
                  <a:spLocks noChangeArrowheads="1"/>
                </p:cNvSpPr>
                <p:nvPr/>
              </p:nvSpPr>
              <p:spPr bwMode="auto">
                <a:xfrm>
                  <a:off x="77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" name="Rectangle 271"/>
                <p:cNvSpPr>
                  <a:spLocks noChangeArrowheads="1"/>
                </p:cNvSpPr>
                <p:nvPr/>
              </p:nvSpPr>
              <p:spPr bwMode="auto">
                <a:xfrm>
                  <a:off x="93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" name="Rectangle 272"/>
                <p:cNvSpPr>
                  <a:spLocks noChangeArrowheads="1"/>
                </p:cNvSpPr>
                <p:nvPr/>
              </p:nvSpPr>
              <p:spPr bwMode="auto">
                <a:xfrm>
                  <a:off x="108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" name="Rectangle 273"/>
                <p:cNvSpPr>
                  <a:spLocks noChangeArrowheads="1"/>
                </p:cNvSpPr>
                <p:nvPr/>
              </p:nvSpPr>
              <p:spPr bwMode="auto">
                <a:xfrm>
                  <a:off x="124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9" name="Rectangle 274"/>
                <p:cNvSpPr>
                  <a:spLocks noChangeArrowheads="1"/>
                </p:cNvSpPr>
                <p:nvPr/>
              </p:nvSpPr>
              <p:spPr bwMode="auto">
                <a:xfrm>
                  <a:off x="202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" name="Rectangle 275"/>
                <p:cNvSpPr>
                  <a:spLocks noChangeArrowheads="1"/>
                </p:cNvSpPr>
                <p:nvPr/>
              </p:nvSpPr>
              <p:spPr bwMode="auto">
                <a:xfrm>
                  <a:off x="218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" name="Rectangle 276"/>
                <p:cNvSpPr>
                  <a:spLocks noChangeArrowheads="1"/>
                </p:cNvSpPr>
                <p:nvPr/>
              </p:nvSpPr>
              <p:spPr bwMode="auto">
                <a:xfrm>
                  <a:off x="297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" name="Rectangle 277"/>
                <p:cNvSpPr>
                  <a:spLocks noChangeArrowheads="1"/>
                </p:cNvSpPr>
                <p:nvPr/>
              </p:nvSpPr>
              <p:spPr bwMode="auto">
                <a:xfrm>
                  <a:off x="312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3" name="Rectangle 278"/>
                <p:cNvSpPr>
                  <a:spLocks noChangeArrowheads="1"/>
                </p:cNvSpPr>
                <p:nvPr/>
              </p:nvSpPr>
              <p:spPr bwMode="auto">
                <a:xfrm>
                  <a:off x="328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" name="Rectangle 279"/>
                <p:cNvSpPr>
                  <a:spLocks noChangeArrowheads="1"/>
                </p:cNvSpPr>
                <p:nvPr/>
              </p:nvSpPr>
              <p:spPr bwMode="auto">
                <a:xfrm>
                  <a:off x="344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" name="Rectangle 280"/>
                <p:cNvSpPr>
                  <a:spLocks noChangeArrowheads="1"/>
                </p:cNvSpPr>
                <p:nvPr/>
              </p:nvSpPr>
              <p:spPr bwMode="auto">
                <a:xfrm>
                  <a:off x="234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" name="Rectangle 281"/>
                <p:cNvSpPr>
                  <a:spLocks noChangeArrowheads="1"/>
                </p:cNvSpPr>
                <p:nvPr/>
              </p:nvSpPr>
              <p:spPr bwMode="auto">
                <a:xfrm>
                  <a:off x="250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7" name="Rectangle 282"/>
                <p:cNvSpPr>
                  <a:spLocks noChangeArrowheads="1"/>
                </p:cNvSpPr>
                <p:nvPr/>
              </p:nvSpPr>
              <p:spPr bwMode="auto">
                <a:xfrm>
                  <a:off x="265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" name="Rectangle 283"/>
                <p:cNvSpPr>
                  <a:spLocks noChangeArrowheads="1"/>
                </p:cNvSpPr>
                <p:nvPr/>
              </p:nvSpPr>
              <p:spPr bwMode="auto">
                <a:xfrm>
                  <a:off x="281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" name="Rectangle 284"/>
                <p:cNvSpPr>
                  <a:spLocks noChangeArrowheads="1"/>
                </p:cNvSpPr>
                <p:nvPr/>
              </p:nvSpPr>
              <p:spPr bwMode="auto">
                <a:xfrm>
                  <a:off x="359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" name="Rectangle 285"/>
                <p:cNvSpPr>
                  <a:spLocks noChangeArrowheads="1"/>
                </p:cNvSpPr>
                <p:nvPr/>
              </p:nvSpPr>
              <p:spPr bwMode="auto">
                <a:xfrm>
                  <a:off x="375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1" name="Rectangle 286"/>
                <p:cNvSpPr>
                  <a:spLocks noChangeArrowheads="1"/>
                </p:cNvSpPr>
                <p:nvPr/>
              </p:nvSpPr>
              <p:spPr bwMode="auto">
                <a:xfrm>
                  <a:off x="140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2" name="Rectangle 287"/>
                <p:cNvSpPr>
                  <a:spLocks noChangeArrowheads="1"/>
                </p:cNvSpPr>
                <p:nvPr/>
              </p:nvSpPr>
              <p:spPr bwMode="auto">
                <a:xfrm>
                  <a:off x="155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" name="Rectangle 288"/>
                <p:cNvSpPr>
                  <a:spLocks noChangeArrowheads="1"/>
                </p:cNvSpPr>
                <p:nvPr/>
              </p:nvSpPr>
              <p:spPr bwMode="auto">
                <a:xfrm>
                  <a:off x="171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" name="Rectangle 289"/>
                <p:cNvSpPr>
                  <a:spLocks noChangeArrowheads="1"/>
                </p:cNvSpPr>
                <p:nvPr/>
              </p:nvSpPr>
              <p:spPr bwMode="auto">
                <a:xfrm>
                  <a:off x="187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" name="Rectangle 290"/>
                <p:cNvSpPr>
                  <a:spLocks noChangeArrowheads="1"/>
                </p:cNvSpPr>
                <p:nvPr/>
              </p:nvSpPr>
              <p:spPr bwMode="auto">
                <a:xfrm>
                  <a:off x="77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" name="Rectangle 291"/>
                <p:cNvSpPr>
                  <a:spLocks noChangeArrowheads="1"/>
                </p:cNvSpPr>
                <p:nvPr/>
              </p:nvSpPr>
              <p:spPr bwMode="auto">
                <a:xfrm>
                  <a:off x="93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" name="Rectangle 292"/>
                <p:cNvSpPr>
                  <a:spLocks noChangeArrowheads="1"/>
                </p:cNvSpPr>
                <p:nvPr/>
              </p:nvSpPr>
              <p:spPr bwMode="auto">
                <a:xfrm>
                  <a:off x="108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" name="Rectangle 293"/>
                <p:cNvSpPr>
                  <a:spLocks noChangeArrowheads="1"/>
                </p:cNvSpPr>
                <p:nvPr/>
              </p:nvSpPr>
              <p:spPr bwMode="auto">
                <a:xfrm>
                  <a:off x="124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" name="Rectangle 294"/>
                <p:cNvSpPr>
                  <a:spLocks noChangeArrowheads="1"/>
                </p:cNvSpPr>
                <p:nvPr/>
              </p:nvSpPr>
              <p:spPr bwMode="auto">
                <a:xfrm>
                  <a:off x="202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" name="Rectangle 295"/>
                <p:cNvSpPr>
                  <a:spLocks noChangeArrowheads="1"/>
                </p:cNvSpPr>
                <p:nvPr/>
              </p:nvSpPr>
              <p:spPr bwMode="auto">
                <a:xfrm>
                  <a:off x="218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" name="Rectangle 296"/>
                <p:cNvSpPr>
                  <a:spLocks noChangeArrowheads="1"/>
                </p:cNvSpPr>
                <p:nvPr/>
              </p:nvSpPr>
              <p:spPr bwMode="auto">
                <a:xfrm>
                  <a:off x="297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" name="Rectangle 297"/>
                <p:cNvSpPr>
                  <a:spLocks noChangeArrowheads="1"/>
                </p:cNvSpPr>
                <p:nvPr/>
              </p:nvSpPr>
              <p:spPr bwMode="auto">
                <a:xfrm>
                  <a:off x="312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" name="Rectangle 298"/>
                <p:cNvSpPr>
                  <a:spLocks noChangeArrowheads="1"/>
                </p:cNvSpPr>
                <p:nvPr/>
              </p:nvSpPr>
              <p:spPr bwMode="auto">
                <a:xfrm>
                  <a:off x="328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4" name="Rectangle 299"/>
                <p:cNvSpPr>
                  <a:spLocks noChangeArrowheads="1"/>
                </p:cNvSpPr>
                <p:nvPr/>
              </p:nvSpPr>
              <p:spPr bwMode="auto">
                <a:xfrm>
                  <a:off x="344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" name="Rectangle 300"/>
                <p:cNvSpPr>
                  <a:spLocks noChangeArrowheads="1"/>
                </p:cNvSpPr>
                <p:nvPr/>
              </p:nvSpPr>
              <p:spPr bwMode="auto">
                <a:xfrm>
                  <a:off x="234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" name="Rectangle 301"/>
                <p:cNvSpPr>
                  <a:spLocks noChangeArrowheads="1"/>
                </p:cNvSpPr>
                <p:nvPr/>
              </p:nvSpPr>
              <p:spPr bwMode="auto">
                <a:xfrm>
                  <a:off x="250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" name="Rectangle 302"/>
                <p:cNvSpPr>
                  <a:spLocks noChangeArrowheads="1"/>
                </p:cNvSpPr>
                <p:nvPr/>
              </p:nvSpPr>
              <p:spPr bwMode="auto">
                <a:xfrm>
                  <a:off x="265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8" name="Rectangle 303"/>
                <p:cNvSpPr>
                  <a:spLocks noChangeArrowheads="1"/>
                </p:cNvSpPr>
                <p:nvPr/>
              </p:nvSpPr>
              <p:spPr bwMode="auto">
                <a:xfrm>
                  <a:off x="281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" name="Rectangle 304"/>
                <p:cNvSpPr>
                  <a:spLocks noChangeArrowheads="1"/>
                </p:cNvSpPr>
                <p:nvPr/>
              </p:nvSpPr>
              <p:spPr bwMode="auto">
                <a:xfrm>
                  <a:off x="359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" name="Rectangle 305"/>
                <p:cNvSpPr>
                  <a:spLocks noChangeArrowheads="1"/>
                </p:cNvSpPr>
                <p:nvPr/>
              </p:nvSpPr>
              <p:spPr bwMode="auto">
                <a:xfrm>
                  <a:off x="375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" name="Rectangle 306"/>
                <p:cNvSpPr>
                  <a:spLocks noChangeArrowheads="1"/>
                </p:cNvSpPr>
                <p:nvPr/>
              </p:nvSpPr>
              <p:spPr bwMode="auto">
                <a:xfrm>
                  <a:off x="140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2" name="Rectangle 307"/>
                <p:cNvSpPr>
                  <a:spLocks noChangeArrowheads="1"/>
                </p:cNvSpPr>
                <p:nvPr/>
              </p:nvSpPr>
              <p:spPr bwMode="auto">
                <a:xfrm>
                  <a:off x="155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" name="Rectangle 308"/>
                <p:cNvSpPr>
                  <a:spLocks noChangeArrowheads="1"/>
                </p:cNvSpPr>
                <p:nvPr/>
              </p:nvSpPr>
              <p:spPr bwMode="auto">
                <a:xfrm>
                  <a:off x="171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" name="Rectangle 309"/>
                <p:cNvSpPr>
                  <a:spLocks noChangeArrowheads="1"/>
                </p:cNvSpPr>
                <p:nvPr/>
              </p:nvSpPr>
              <p:spPr bwMode="auto">
                <a:xfrm>
                  <a:off x="187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" name="Rectangle 310"/>
                <p:cNvSpPr>
                  <a:spLocks noChangeArrowheads="1"/>
                </p:cNvSpPr>
                <p:nvPr/>
              </p:nvSpPr>
              <p:spPr bwMode="auto">
                <a:xfrm>
                  <a:off x="77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6" name="Rectangle 311"/>
                <p:cNvSpPr>
                  <a:spLocks noChangeArrowheads="1"/>
                </p:cNvSpPr>
                <p:nvPr/>
              </p:nvSpPr>
              <p:spPr bwMode="auto">
                <a:xfrm>
                  <a:off x="93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" name="Rectangle 312"/>
                <p:cNvSpPr>
                  <a:spLocks noChangeArrowheads="1"/>
                </p:cNvSpPr>
                <p:nvPr/>
              </p:nvSpPr>
              <p:spPr bwMode="auto">
                <a:xfrm>
                  <a:off x="108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4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" name="Rectangle 314"/>
                <p:cNvSpPr>
                  <a:spLocks noChangeArrowheads="1"/>
                </p:cNvSpPr>
                <p:nvPr/>
              </p:nvSpPr>
              <p:spPr bwMode="auto">
                <a:xfrm>
                  <a:off x="202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" name="Rectangle 315"/>
                <p:cNvSpPr>
                  <a:spLocks noChangeArrowheads="1"/>
                </p:cNvSpPr>
                <p:nvPr/>
              </p:nvSpPr>
              <p:spPr bwMode="auto">
                <a:xfrm>
                  <a:off x="218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" name="Rectangle 316"/>
                <p:cNvSpPr>
                  <a:spLocks noChangeArrowheads="1"/>
                </p:cNvSpPr>
                <p:nvPr/>
              </p:nvSpPr>
              <p:spPr bwMode="auto">
                <a:xfrm>
                  <a:off x="297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" name="Rectangle 317"/>
                <p:cNvSpPr>
                  <a:spLocks noChangeArrowheads="1"/>
                </p:cNvSpPr>
                <p:nvPr/>
              </p:nvSpPr>
              <p:spPr bwMode="auto">
                <a:xfrm>
                  <a:off x="312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" name="Rectangle 318"/>
                <p:cNvSpPr>
                  <a:spLocks noChangeArrowheads="1"/>
                </p:cNvSpPr>
                <p:nvPr/>
              </p:nvSpPr>
              <p:spPr bwMode="auto">
                <a:xfrm>
                  <a:off x="328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4" name="Rectangle 319"/>
                <p:cNvSpPr>
                  <a:spLocks noChangeArrowheads="1"/>
                </p:cNvSpPr>
                <p:nvPr/>
              </p:nvSpPr>
              <p:spPr bwMode="auto">
                <a:xfrm>
                  <a:off x="344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" name="Rectangle 320"/>
                <p:cNvSpPr>
                  <a:spLocks noChangeArrowheads="1"/>
                </p:cNvSpPr>
                <p:nvPr/>
              </p:nvSpPr>
              <p:spPr bwMode="auto">
                <a:xfrm>
                  <a:off x="234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0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" name="Rectangle 322"/>
                <p:cNvSpPr>
                  <a:spLocks noChangeArrowheads="1"/>
                </p:cNvSpPr>
                <p:nvPr/>
              </p:nvSpPr>
              <p:spPr bwMode="auto">
                <a:xfrm>
                  <a:off x="265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8" name="Rectangle 323"/>
                <p:cNvSpPr>
                  <a:spLocks noChangeArrowheads="1"/>
                </p:cNvSpPr>
                <p:nvPr/>
              </p:nvSpPr>
              <p:spPr bwMode="auto">
                <a:xfrm>
                  <a:off x="281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" name="Rectangle 324"/>
                <p:cNvSpPr>
                  <a:spLocks noChangeArrowheads="1"/>
                </p:cNvSpPr>
                <p:nvPr/>
              </p:nvSpPr>
              <p:spPr bwMode="auto">
                <a:xfrm>
                  <a:off x="359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" name="Rectangle 325"/>
                <p:cNvSpPr>
                  <a:spLocks noChangeArrowheads="1"/>
                </p:cNvSpPr>
                <p:nvPr/>
              </p:nvSpPr>
              <p:spPr bwMode="auto">
                <a:xfrm>
                  <a:off x="375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" name="Rectangle 326"/>
                <p:cNvSpPr>
                  <a:spLocks noChangeArrowheads="1"/>
                </p:cNvSpPr>
                <p:nvPr/>
              </p:nvSpPr>
              <p:spPr bwMode="auto">
                <a:xfrm>
                  <a:off x="140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2" name="Rectangle 327"/>
                <p:cNvSpPr>
                  <a:spLocks noChangeArrowheads="1"/>
                </p:cNvSpPr>
                <p:nvPr/>
              </p:nvSpPr>
              <p:spPr bwMode="auto">
                <a:xfrm>
                  <a:off x="155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3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1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" name="Rectangle 329"/>
                <p:cNvSpPr>
                  <a:spLocks noChangeArrowheads="1"/>
                </p:cNvSpPr>
                <p:nvPr/>
              </p:nvSpPr>
              <p:spPr bwMode="auto">
                <a:xfrm>
                  <a:off x="187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" name="Rectangle 330"/>
                <p:cNvSpPr>
                  <a:spLocks noChangeArrowheads="1"/>
                </p:cNvSpPr>
                <p:nvPr/>
              </p:nvSpPr>
              <p:spPr bwMode="auto">
                <a:xfrm>
                  <a:off x="77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" name="Rectangle 331"/>
                <p:cNvSpPr>
                  <a:spLocks noChangeArrowheads="1"/>
                </p:cNvSpPr>
                <p:nvPr/>
              </p:nvSpPr>
              <p:spPr bwMode="auto">
                <a:xfrm>
                  <a:off x="93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7" name="Rectangle 332"/>
                <p:cNvSpPr>
                  <a:spLocks noChangeArrowheads="1"/>
                </p:cNvSpPr>
                <p:nvPr/>
              </p:nvSpPr>
              <p:spPr bwMode="auto">
                <a:xfrm>
                  <a:off x="108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" name="Rectangle 333"/>
                <p:cNvSpPr>
                  <a:spLocks noChangeArrowheads="1"/>
                </p:cNvSpPr>
                <p:nvPr/>
              </p:nvSpPr>
              <p:spPr bwMode="auto">
                <a:xfrm>
                  <a:off x="124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" name="Rectangle 334"/>
                <p:cNvSpPr>
                  <a:spLocks noChangeArrowheads="1"/>
                </p:cNvSpPr>
                <p:nvPr/>
              </p:nvSpPr>
              <p:spPr bwMode="auto">
                <a:xfrm>
                  <a:off x="202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" name="Rectangle 335"/>
                <p:cNvSpPr>
                  <a:spLocks noChangeArrowheads="1"/>
                </p:cNvSpPr>
                <p:nvPr/>
              </p:nvSpPr>
              <p:spPr bwMode="auto">
                <a:xfrm>
                  <a:off x="218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1" name="Rectangle 336"/>
                <p:cNvSpPr>
                  <a:spLocks noChangeArrowheads="1"/>
                </p:cNvSpPr>
                <p:nvPr/>
              </p:nvSpPr>
              <p:spPr bwMode="auto">
                <a:xfrm>
                  <a:off x="297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2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" name="Rectangle 338"/>
                <p:cNvSpPr>
                  <a:spLocks noChangeArrowheads="1"/>
                </p:cNvSpPr>
                <p:nvPr/>
              </p:nvSpPr>
              <p:spPr bwMode="auto">
                <a:xfrm>
                  <a:off x="328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" name="Rectangle 339"/>
                <p:cNvSpPr>
                  <a:spLocks noChangeArrowheads="1"/>
                </p:cNvSpPr>
                <p:nvPr/>
              </p:nvSpPr>
              <p:spPr bwMode="auto">
                <a:xfrm>
                  <a:off x="344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5" name="Rectangle 340"/>
                <p:cNvSpPr>
                  <a:spLocks noChangeArrowheads="1"/>
                </p:cNvSpPr>
                <p:nvPr/>
              </p:nvSpPr>
              <p:spPr bwMode="auto">
                <a:xfrm>
                  <a:off x="234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" name="Rectangle 341"/>
                <p:cNvSpPr>
                  <a:spLocks noChangeArrowheads="1"/>
                </p:cNvSpPr>
                <p:nvPr/>
              </p:nvSpPr>
              <p:spPr bwMode="auto">
                <a:xfrm>
                  <a:off x="250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" name="Rectangle 342"/>
                <p:cNvSpPr>
                  <a:spLocks noChangeArrowheads="1"/>
                </p:cNvSpPr>
                <p:nvPr/>
              </p:nvSpPr>
              <p:spPr bwMode="auto">
                <a:xfrm>
                  <a:off x="265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" name="Rectangle 343"/>
                <p:cNvSpPr>
                  <a:spLocks noChangeArrowheads="1"/>
                </p:cNvSpPr>
                <p:nvPr/>
              </p:nvSpPr>
              <p:spPr bwMode="auto">
                <a:xfrm>
                  <a:off x="281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" name="Rectangle 344"/>
                <p:cNvSpPr>
                  <a:spLocks noChangeArrowheads="1"/>
                </p:cNvSpPr>
                <p:nvPr/>
              </p:nvSpPr>
              <p:spPr bwMode="auto">
                <a:xfrm>
                  <a:off x="359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" name="Rectangle 345"/>
                <p:cNvSpPr>
                  <a:spLocks noChangeArrowheads="1"/>
                </p:cNvSpPr>
                <p:nvPr/>
              </p:nvSpPr>
              <p:spPr bwMode="auto">
                <a:xfrm>
                  <a:off x="375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" name="Rectangle 346"/>
                <p:cNvSpPr>
                  <a:spLocks noChangeArrowheads="1"/>
                </p:cNvSpPr>
                <p:nvPr/>
              </p:nvSpPr>
              <p:spPr bwMode="auto">
                <a:xfrm>
                  <a:off x="140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" name="Rectangle 347"/>
                <p:cNvSpPr>
                  <a:spLocks noChangeArrowheads="1"/>
                </p:cNvSpPr>
                <p:nvPr/>
              </p:nvSpPr>
              <p:spPr bwMode="auto">
                <a:xfrm>
                  <a:off x="155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3" name="Rectangle 348"/>
                <p:cNvSpPr>
                  <a:spLocks noChangeArrowheads="1"/>
                </p:cNvSpPr>
                <p:nvPr/>
              </p:nvSpPr>
              <p:spPr bwMode="auto">
                <a:xfrm>
                  <a:off x="171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" name="Rectangle 349"/>
                <p:cNvSpPr>
                  <a:spLocks noChangeArrowheads="1"/>
                </p:cNvSpPr>
                <p:nvPr/>
              </p:nvSpPr>
              <p:spPr bwMode="auto">
                <a:xfrm>
                  <a:off x="187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" name="Rectangle 350"/>
                <p:cNvSpPr>
                  <a:spLocks noChangeArrowheads="1"/>
                </p:cNvSpPr>
                <p:nvPr/>
              </p:nvSpPr>
              <p:spPr bwMode="auto">
                <a:xfrm>
                  <a:off x="77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" name="Rectangle 351"/>
                <p:cNvSpPr>
                  <a:spLocks noChangeArrowheads="1"/>
                </p:cNvSpPr>
                <p:nvPr/>
              </p:nvSpPr>
              <p:spPr bwMode="auto">
                <a:xfrm>
                  <a:off x="93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7" name="Rectangle 352"/>
                <p:cNvSpPr>
                  <a:spLocks noChangeArrowheads="1"/>
                </p:cNvSpPr>
                <p:nvPr/>
              </p:nvSpPr>
              <p:spPr bwMode="auto">
                <a:xfrm>
                  <a:off x="108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" name="Rectangle 353"/>
                <p:cNvSpPr>
                  <a:spLocks noChangeArrowheads="1"/>
                </p:cNvSpPr>
                <p:nvPr/>
              </p:nvSpPr>
              <p:spPr bwMode="auto">
                <a:xfrm>
                  <a:off x="124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" name="Rectangle 354"/>
                <p:cNvSpPr>
                  <a:spLocks noChangeArrowheads="1"/>
                </p:cNvSpPr>
                <p:nvPr/>
              </p:nvSpPr>
              <p:spPr bwMode="auto">
                <a:xfrm>
                  <a:off x="202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" name="Rectangle 355"/>
                <p:cNvSpPr>
                  <a:spLocks noChangeArrowheads="1"/>
                </p:cNvSpPr>
                <p:nvPr/>
              </p:nvSpPr>
              <p:spPr bwMode="auto">
                <a:xfrm>
                  <a:off x="218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" name="Rectangle 356"/>
                <p:cNvSpPr>
                  <a:spLocks noChangeArrowheads="1"/>
                </p:cNvSpPr>
                <p:nvPr/>
              </p:nvSpPr>
              <p:spPr bwMode="auto">
                <a:xfrm>
                  <a:off x="297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" name="Rectangle 357"/>
                <p:cNvSpPr>
                  <a:spLocks noChangeArrowheads="1"/>
                </p:cNvSpPr>
                <p:nvPr/>
              </p:nvSpPr>
              <p:spPr bwMode="auto">
                <a:xfrm>
                  <a:off x="312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" name="Rectangle 358"/>
                <p:cNvSpPr>
                  <a:spLocks noChangeArrowheads="1"/>
                </p:cNvSpPr>
                <p:nvPr/>
              </p:nvSpPr>
              <p:spPr bwMode="auto">
                <a:xfrm>
                  <a:off x="328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" name="Rectangle 359"/>
                <p:cNvSpPr>
                  <a:spLocks noChangeArrowheads="1"/>
                </p:cNvSpPr>
                <p:nvPr/>
              </p:nvSpPr>
              <p:spPr bwMode="auto">
                <a:xfrm>
                  <a:off x="344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5" name="Rectangle 360"/>
                <p:cNvSpPr>
                  <a:spLocks noChangeArrowheads="1"/>
                </p:cNvSpPr>
                <p:nvPr/>
              </p:nvSpPr>
              <p:spPr bwMode="auto">
                <a:xfrm>
                  <a:off x="234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" name="Rectangle 361"/>
                <p:cNvSpPr>
                  <a:spLocks noChangeArrowheads="1"/>
                </p:cNvSpPr>
                <p:nvPr/>
              </p:nvSpPr>
              <p:spPr bwMode="auto">
                <a:xfrm>
                  <a:off x="250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" name="Rectangle 362"/>
                <p:cNvSpPr>
                  <a:spLocks noChangeArrowheads="1"/>
                </p:cNvSpPr>
                <p:nvPr/>
              </p:nvSpPr>
              <p:spPr bwMode="auto">
                <a:xfrm>
                  <a:off x="265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" name="Rectangle 363"/>
                <p:cNvSpPr>
                  <a:spLocks noChangeArrowheads="1"/>
                </p:cNvSpPr>
                <p:nvPr/>
              </p:nvSpPr>
              <p:spPr bwMode="auto">
                <a:xfrm>
                  <a:off x="281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9" name="Rectangle 364"/>
                <p:cNvSpPr>
                  <a:spLocks noChangeArrowheads="1"/>
                </p:cNvSpPr>
                <p:nvPr/>
              </p:nvSpPr>
              <p:spPr bwMode="auto">
                <a:xfrm>
                  <a:off x="359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" name="Rectangle 365"/>
                <p:cNvSpPr>
                  <a:spLocks noChangeArrowheads="1"/>
                </p:cNvSpPr>
                <p:nvPr/>
              </p:nvSpPr>
              <p:spPr bwMode="auto">
                <a:xfrm>
                  <a:off x="375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" name="Rectangle 366"/>
                <p:cNvSpPr>
                  <a:spLocks noChangeArrowheads="1"/>
                </p:cNvSpPr>
                <p:nvPr/>
              </p:nvSpPr>
              <p:spPr bwMode="auto">
                <a:xfrm>
                  <a:off x="140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" name="Rectangle 367"/>
                <p:cNvSpPr>
                  <a:spLocks noChangeArrowheads="1"/>
                </p:cNvSpPr>
                <p:nvPr/>
              </p:nvSpPr>
              <p:spPr bwMode="auto">
                <a:xfrm>
                  <a:off x="155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" name="Rectangle 368"/>
                <p:cNvSpPr>
                  <a:spLocks noChangeArrowheads="1"/>
                </p:cNvSpPr>
                <p:nvPr/>
              </p:nvSpPr>
              <p:spPr bwMode="auto">
                <a:xfrm>
                  <a:off x="171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4" name="Rectangle 369"/>
                <p:cNvSpPr>
                  <a:spLocks noChangeArrowheads="1"/>
                </p:cNvSpPr>
                <p:nvPr/>
              </p:nvSpPr>
              <p:spPr bwMode="auto">
                <a:xfrm>
                  <a:off x="187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5" name="Rectangle 370"/>
                <p:cNvSpPr>
                  <a:spLocks noChangeArrowheads="1"/>
                </p:cNvSpPr>
                <p:nvPr/>
              </p:nvSpPr>
              <p:spPr bwMode="auto">
                <a:xfrm>
                  <a:off x="77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6" name="Rectangle 371"/>
                <p:cNvSpPr>
                  <a:spLocks noChangeArrowheads="1"/>
                </p:cNvSpPr>
                <p:nvPr/>
              </p:nvSpPr>
              <p:spPr bwMode="auto">
                <a:xfrm>
                  <a:off x="93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7" name="Rectangle 372"/>
                <p:cNvSpPr>
                  <a:spLocks noChangeArrowheads="1"/>
                </p:cNvSpPr>
                <p:nvPr/>
              </p:nvSpPr>
              <p:spPr bwMode="auto">
                <a:xfrm>
                  <a:off x="108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8" name="Rectangle 373"/>
                <p:cNvSpPr>
                  <a:spLocks noChangeArrowheads="1"/>
                </p:cNvSpPr>
                <p:nvPr/>
              </p:nvSpPr>
              <p:spPr bwMode="auto">
                <a:xfrm>
                  <a:off x="124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9" name="Rectangle 374"/>
                <p:cNvSpPr>
                  <a:spLocks noChangeArrowheads="1"/>
                </p:cNvSpPr>
                <p:nvPr/>
              </p:nvSpPr>
              <p:spPr bwMode="auto">
                <a:xfrm>
                  <a:off x="202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" name="Rectangle 375"/>
                <p:cNvSpPr>
                  <a:spLocks noChangeArrowheads="1"/>
                </p:cNvSpPr>
                <p:nvPr/>
              </p:nvSpPr>
              <p:spPr bwMode="auto">
                <a:xfrm>
                  <a:off x="218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1" name="Rectangle 376"/>
                <p:cNvSpPr>
                  <a:spLocks noChangeArrowheads="1"/>
                </p:cNvSpPr>
                <p:nvPr/>
              </p:nvSpPr>
              <p:spPr bwMode="auto">
                <a:xfrm>
                  <a:off x="297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2" name="Rectangle 377"/>
                <p:cNvSpPr>
                  <a:spLocks noChangeArrowheads="1"/>
                </p:cNvSpPr>
                <p:nvPr/>
              </p:nvSpPr>
              <p:spPr bwMode="auto">
                <a:xfrm>
                  <a:off x="312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3" name="Rectangle 378"/>
                <p:cNvSpPr>
                  <a:spLocks noChangeArrowheads="1"/>
                </p:cNvSpPr>
                <p:nvPr/>
              </p:nvSpPr>
              <p:spPr bwMode="auto">
                <a:xfrm>
                  <a:off x="328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4" name="Rectangle 379"/>
                <p:cNvSpPr>
                  <a:spLocks noChangeArrowheads="1"/>
                </p:cNvSpPr>
                <p:nvPr/>
              </p:nvSpPr>
              <p:spPr bwMode="auto">
                <a:xfrm>
                  <a:off x="344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5" name="Rectangle 380"/>
                <p:cNvSpPr>
                  <a:spLocks noChangeArrowheads="1"/>
                </p:cNvSpPr>
                <p:nvPr/>
              </p:nvSpPr>
              <p:spPr bwMode="auto">
                <a:xfrm>
                  <a:off x="234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6" name="Rectangle 381"/>
                <p:cNvSpPr>
                  <a:spLocks noChangeArrowheads="1"/>
                </p:cNvSpPr>
                <p:nvPr/>
              </p:nvSpPr>
              <p:spPr bwMode="auto">
                <a:xfrm>
                  <a:off x="250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7" name="Rectangle 382"/>
                <p:cNvSpPr>
                  <a:spLocks noChangeArrowheads="1"/>
                </p:cNvSpPr>
                <p:nvPr/>
              </p:nvSpPr>
              <p:spPr bwMode="auto">
                <a:xfrm>
                  <a:off x="265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8" name="Rectangle 383"/>
                <p:cNvSpPr>
                  <a:spLocks noChangeArrowheads="1"/>
                </p:cNvSpPr>
                <p:nvPr/>
              </p:nvSpPr>
              <p:spPr bwMode="auto">
                <a:xfrm>
                  <a:off x="281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9" name="Rectangle 384"/>
                <p:cNvSpPr>
                  <a:spLocks noChangeArrowheads="1"/>
                </p:cNvSpPr>
                <p:nvPr/>
              </p:nvSpPr>
              <p:spPr bwMode="auto">
                <a:xfrm>
                  <a:off x="359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0" name="Rectangle 385"/>
                <p:cNvSpPr>
                  <a:spLocks noChangeArrowheads="1"/>
                </p:cNvSpPr>
                <p:nvPr/>
              </p:nvSpPr>
              <p:spPr bwMode="auto">
                <a:xfrm>
                  <a:off x="375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1" name="Rectangle 386"/>
                <p:cNvSpPr>
                  <a:spLocks noChangeArrowheads="1"/>
                </p:cNvSpPr>
                <p:nvPr/>
              </p:nvSpPr>
              <p:spPr bwMode="auto">
                <a:xfrm>
                  <a:off x="140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2" name="Rectangle 387"/>
                <p:cNvSpPr>
                  <a:spLocks noChangeArrowheads="1"/>
                </p:cNvSpPr>
                <p:nvPr/>
              </p:nvSpPr>
              <p:spPr bwMode="auto">
                <a:xfrm>
                  <a:off x="155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3" name="Rectangle 388"/>
                <p:cNvSpPr>
                  <a:spLocks noChangeArrowheads="1"/>
                </p:cNvSpPr>
                <p:nvPr/>
              </p:nvSpPr>
              <p:spPr bwMode="auto">
                <a:xfrm>
                  <a:off x="171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4" name="Rectangle 389"/>
                <p:cNvSpPr>
                  <a:spLocks noChangeArrowheads="1"/>
                </p:cNvSpPr>
                <p:nvPr/>
              </p:nvSpPr>
              <p:spPr bwMode="auto">
                <a:xfrm>
                  <a:off x="187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5" name="Rectangle 390"/>
                <p:cNvSpPr>
                  <a:spLocks noChangeArrowheads="1"/>
                </p:cNvSpPr>
                <p:nvPr/>
              </p:nvSpPr>
              <p:spPr bwMode="auto">
                <a:xfrm>
                  <a:off x="77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6" name="Rectangle 391"/>
                <p:cNvSpPr>
                  <a:spLocks noChangeArrowheads="1"/>
                </p:cNvSpPr>
                <p:nvPr/>
              </p:nvSpPr>
              <p:spPr bwMode="auto">
                <a:xfrm>
                  <a:off x="93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7" name="Rectangle 392"/>
                <p:cNvSpPr>
                  <a:spLocks noChangeArrowheads="1"/>
                </p:cNvSpPr>
                <p:nvPr/>
              </p:nvSpPr>
              <p:spPr bwMode="auto">
                <a:xfrm>
                  <a:off x="108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8" name="Rectangle 393"/>
                <p:cNvSpPr>
                  <a:spLocks noChangeArrowheads="1"/>
                </p:cNvSpPr>
                <p:nvPr/>
              </p:nvSpPr>
              <p:spPr bwMode="auto">
                <a:xfrm>
                  <a:off x="124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9" name="Rectangle 394"/>
                <p:cNvSpPr>
                  <a:spLocks noChangeArrowheads="1"/>
                </p:cNvSpPr>
                <p:nvPr/>
              </p:nvSpPr>
              <p:spPr bwMode="auto">
                <a:xfrm>
                  <a:off x="202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0" name="Rectangle 395"/>
                <p:cNvSpPr>
                  <a:spLocks noChangeArrowheads="1"/>
                </p:cNvSpPr>
                <p:nvPr/>
              </p:nvSpPr>
              <p:spPr bwMode="auto">
                <a:xfrm>
                  <a:off x="218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" name="Rectangle 396"/>
                <p:cNvSpPr>
                  <a:spLocks noChangeArrowheads="1"/>
                </p:cNvSpPr>
                <p:nvPr/>
              </p:nvSpPr>
              <p:spPr bwMode="auto">
                <a:xfrm>
                  <a:off x="297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2" name="Rectangle 397"/>
                <p:cNvSpPr>
                  <a:spLocks noChangeArrowheads="1"/>
                </p:cNvSpPr>
                <p:nvPr/>
              </p:nvSpPr>
              <p:spPr bwMode="auto">
                <a:xfrm>
                  <a:off x="312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3" name="Rectangle 398"/>
                <p:cNvSpPr>
                  <a:spLocks noChangeArrowheads="1"/>
                </p:cNvSpPr>
                <p:nvPr/>
              </p:nvSpPr>
              <p:spPr bwMode="auto">
                <a:xfrm>
                  <a:off x="328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4" name="Rectangle 399"/>
                <p:cNvSpPr>
                  <a:spLocks noChangeArrowheads="1"/>
                </p:cNvSpPr>
                <p:nvPr/>
              </p:nvSpPr>
              <p:spPr bwMode="auto">
                <a:xfrm>
                  <a:off x="344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5" name="Rectangle 400"/>
                <p:cNvSpPr>
                  <a:spLocks noChangeArrowheads="1"/>
                </p:cNvSpPr>
                <p:nvPr/>
              </p:nvSpPr>
              <p:spPr bwMode="auto">
                <a:xfrm>
                  <a:off x="234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6" name="Rectangle 401"/>
                <p:cNvSpPr>
                  <a:spLocks noChangeArrowheads="1"/>
                </p:cNvSpPr>
                <p:nvPr/>
              </p:nvSpPr>
              <p:spPr bwMode="auto">
                <a:xfrm>
                  <a:off x="250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7" name="Rectangle 402"/>
                <p:cNvSpPr>
                  <a:spLocks noChangeArrowheads="1"/>
                </p:cNvSpPr>
                <p:nvPr/>
              </p:nvSpPr>
              <p:spPr bwMode="auto">
                <a:xfrm>
                  <a:off x="265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8" name="Rectangle 403"/>
                <p:cNvSpPr>
                  <a:spLocks noChangeArrowheads="1"/>
                </p:cNvSpPr>
                <p:nvPr/>
              </p:nvSpPr>
              <p:spPr bwMode="auto">
                <a:xfrm>
                  <a:off x="281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9" name="Rectangle 404"/>
                <p:cNvSpPr>
                  <a:spLocks noChangeArrowheads="1"/>
                </p:cNvSpPr>
                <p:nvPr/>
              </p:nvSpPr>
              <p:spPr bwMode="auto">
                <a:xfrm>
                  <a:off x="359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60" name="Rectangle 405"/>
                <p:cNvSpPr>
                  <a:spLocks noChangeArrowheads="1"/>
                </p:cNvSpPr>
                <p:nvPr/>
              </p:nvSpPr>
              <p:spPr bwMode="auto">
                <a:xfrm>
                  <a:off x="375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59" name="Line 406"/>
              <p:cNvSpPr>
                <a:spLocks noChangeShapeType="1"/>
              </p:cNvSpPr>
              <p:nvPr/>
            </p:nvSpPr>
            <p:spPr bwMode="auto">
              <a:xfrm>
                <a:off x="2814" y="616"/>
                <a:ext cx="0" cy="3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Line 407"/>
              <p:cNvSpPr>
                <a:spLocks noChangeShapeType="1"/>
              </p:cNvSpPr>
              <p:nvPr/>
            </p:nvSpPr>
            <p:spPr bwMode="auto">
              <a:xfrm>
                <a:off x="1244" y="2186"/>
                <a:ext cx="31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" name="Text Box 408"/>
            <p:cNvSpPr txBox="1">
              <a:spLocks noChangeArrowheads="1"/>
            </p:cNvSpPr>
            <p:nvPr/>
          </p:nvSpPr>
          <p:spPr bwMode="auto">
            <a:xfrm>
              <a:off x="2696" y="2212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" name="Text Box 409"/>
            <p:cNvSpPr txBox="1">
              <a:spLocks noChangeArrowheads="1"/>
            </p:cNvSpPr>
            <p:nvPr/>
          </p:nvSpPr>
          <p:spPr bwMode="auto">
            <a:xfrm>
              <a:off x="2691" y="216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6" name="Text Box 410"/>
            <p:cNvSpPr txBox="1">
              <a:spLocks noChangeArrowheads="1"/>
            </p:cNvSpPr>
            <p:nvPr/>
          </p:nvSpPr>
          <p:spPr bwMode="auto">
            <a:xfrm>
              <a:off x="2860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7" name="Text Box 411"/>
            <p:cNvSpPr txBox="1">
              <a:spLocks noChangeArrowheads="1"/>
            </p:cNvSpPr>
            <p:nvPr/>
          </p:nvSpPr>
          <p:spPr bwMode="auto">
            <a:xfrm>
              <a:off x="3012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8" name="Text Box 412"/>
            <p:cNvSpPr txBox="1">
              <a:spLocks noChangeArrowheads="1"/>
            </p:cNvSpPr>
            <p:nvPr/>
          </p:nvSpPr>
          <p:spPr bwMode="auto">
            <a:xfrm>
              <a:off x="3172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9" name="Text Box 413"/>
            <p:cNvSpPr txBox="1">
              <a:spLocks noChangeArrowheads="1"/>
            </p:cNvSpPr>
            <p:nvPr/>
          </p:nvSpPr>
          <p:spPr bwMode="auto">
            <a:xfrm>
              <a:off x="3316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0" name="Text Box 414"/>
            <p:cNvSpPr txBox="1">
              <a:spLocks noChangeArrowheads="1"/>
            </p:cNvSpPr>
            <p:nvPr/>
          </p:nvSpPr>
          <p:spPr bwMode="auto">
            <a:xfrm>
              <a:off x="3468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1" name="Text Box 415"/>
            <p:cNvSpPr txBox="1">
              <a:spLocks noChangeArrowheads="1"/>
            </p:cNvSpPr>
            <p:nvPr/>
          </p:nvSpPr>
          <p:spPr bwMode="auto">
            <a:xfrm>
              <a:off x="3636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2" name="Text Box 416"/>
            <p:cNvSpPr txBox="1">
              <a:spLocks noChangeArrowheads="1"/>
            </p:cNvSpPr>
            <p:nvPr/>
          </p:nvSpPr>
          <p:spPr bwMode="auto">
            <a:xfrm>
              <a:off x="3788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3" name="Text Box 417"/>
            <p:cNvSpPr txBox="1">
              <a:spLocks noChangeArrowheads="1"/>
            </p:cNvSpPr>
            <p:nvPr/>
          </p:nvSpPr>
          <p:spPr bwMode="auto">
            <a:xfrm>
              <a:off x="3936" y="217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4" name="Text Box 418"/>
            <p:cNvSpPr txBox="1">
              <a:spLocks noChangeArrowheads="1"/>
            </p:cNvSpPr>
            <p:nvPr/>
          </p:nvSpPr>
          <p:spPr bwMode="auto">
            <a:xfrm>
              <a:off x="4096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5" name="Text Box 419"/>
            <p:cNvSpPr txBox="1">
              <a:spLocks noChangeArrowheads="1"/>
            </p:cNvSpPr>
            <p:nvPr/>
          </p:nvSpPr>
          <p:spPr bwMode="auto">
            <a:xfrm>
              <a:off x="4236" y="2168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6" name="Text Box 420"/>
            <p:cNvSpPr txBox="1">
              <a:spLocks noChangeArrowheads="1"/>
            </p:cNvSpPr>
            <p:nvPr/>
          </p:nvSpPr>
          <p:spPr bwMode="auto">
            <a:xfrm>
              <a:off x="1240" y="2172"/>
              <a:ext cx="2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-9</a:t>
              </a:r>
            </a:p>
          </p:txBody>
        </p:sp>
        <p:sp>
          <p:nvSpPr>
            <p:cNvPr id="27" name="Text Box 421"/>
            <p:cNvSpPr txBox="1">
              <a:spLocks noChangeArrowheads="1"/>
            </p:cNvSpPr>
            <p:nvPr/>
          </p:nvSpPr>
          <p:spPr bwMode="auto">
            <a:xfrm>
              <a:off x="1408" y="2172"/>
              <a:ext cx="2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-8</a:t>
              </a:r>
            </a:p>
          </p:txBody>
        </p:sp>
        <p:sp>
          <p:nvSpPr>
            <p:cNvPr id="28" name="Text Box 422"/>
            <p:cNvSpPr txBox="1">
              <a:spLocks noChangeArrowheads="1"/>
            </p:cNvSpPr>
            <p:nvPr/>
          </p:nvSpPr>
          <p:spPr bwMode="auto">
            <a:xfrm>
              <a:off x="1560" y="2176"/>
              <a:ext cx="2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-7</a:t>
              </a:r>
            </a:p>
          </p:txBody>
        </p:sp>
        <p:sp>
          <p:nvSpPr>
            <p:cNvPr id="29" name="Text Box 423"/>
            <p:cNvSpPr txBox="1">
              <a:spLocks noChangeArrowheads="1"/>
            </p:cNvSpPr>
            <p:nvPr/>
          </p:nvSpPr>
          <p:spPr bwMode="auto">
            <a:xfrm>
              <a:off x="1724" y="2172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-6</a:t>
              </a:r>
            </a:p>
          </p:txBody>
        </p:sp>
        <p:sp>
          <p:nvSpPr>
            <p:cNvPr id="30" name="Text Box 424"/>
            <p:cNvSpPr txBox="1">
              <a:spLocks noChangeArrowheads="1"/>
            </p:cNvSpPr>
            <p:nvPr/>
          </p:nvSpPr>
          <p:spPr bwMode="auto">
            <a:xfrm>
              <a:off x="1868" y="2176"/>
              <a:ext cx="2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31" name="Text Box 425"/>
            <p:cNvSpPr txBox="1">
              <a:spLocks noChangeArrowheads="1"/>
            </p:cNvSpPr>
            <p:nvPr/>
          </p:nvSpPr>
          <p:spPr bwMode="auto">
            <a:xfrm>
              <a:off x="2032" y="2172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32" name="Text Box 426"/>
            <p:cNvSpPr txBox="1">
              <a:spLocks noChangeArrowheads="1"/>
            </p:cNvSpPr>
            <p:nvPr/>
          </p:nvSpPr>
          <p:spPr bwMode="auto">
            <a:xfrm>
              <a:off x="2188" y="2172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33" name="Text Box 427"/>
            <p:cNvSpPr txBox="1">
              <a:spLocks noChangeArrowheads="1"/>
            </p:cNvSpPr>
            <p:nvPr/>
          </p:nvSpPr>
          <p:spPr bwMode="auto">
            <a:xfrm>
              <a:off x="2344" y="2172"/>
              <a:ext cx="2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34" name="Text Box 428"/>
            <p:cNvSpPr txBox="1">
              <a:spLocks noChangeArrowheads="1"/>
            </p:cNvSpPr>
            <p:nvPr/>
          </p:nvSpPr>
          <p:spPr bwMode="auto">
            <a:xfrm>
              <a:off x="2520" y="2176"/>
              <a:ext cx="2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35" name="Text Box 429"/>
            <p:cNvSpPr txBox="1">
              <a:spLocks noChangeArrowheads="1"/>
            </p:cNvSpPr>
            <p:nvPr/>
          </p:nvSpPr>
          <p:spPr bwMode="auto">
            <a:xfrm>
              <a:off x="1064" y="2168"/>
              <a:ext cx="24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 dirty="0">
                  <a:latin typeface="Times New Roman" pitchFamily="18" charset="0"/>
                </a:rPr>
                <a:t>-10</a:t>
              </a:r>
            </a:p>
          </p:txBody>
        </p:sp>
        <p:sp>
          <p:nvSpPr>
            <p:cNvPr id="36" name="Text Box 430"/>
            <p:cNvSpPr txBox="1">
              <a:spLocks noChangeArrowheads="1"/>
            </p:cNvSpPr>
            <p:nvPr/>
          </p:nvSpPr>
          <p:spPr bwMode="auto">
            <a:xfrm>
              <a:off x="4424" y="2068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0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7" name="Text Box 431"/>
            <p:cNvSpPr txBox="1">
              <a:spLocks noChangeArrowheads="1"/>
            </p:cNvSpPr>
            <p:nvPr/>
          </p:nvSpPr>
          <p:spPr bwMode="auto">
            <a:xfrm>
              <a:off x="2732" y="316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0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8" name="Text Box 432"/>
            <p:cNvSpPr txBox="1">
              <a:spLocks noChangeArrowheads="1"/>
            </p:cNvSpPr>
            <p:nvPr/>
          </p:nvSpPr>
          <p:spPr bwMode="auto">
            <a:xfrm>
              <a:off x="2697" y="199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9" name="Text Box 433"/>
            <p:cNvSpPr txBox="1">
              <a:spLocks noChangeArrowheads="1"/>
            </p:cNvSpPr>
            <p:nvPr/>
          </p:nvSpPr>
          <p:spPr bwMode="auto">
            <a:xfrm>
              <a:off x="2685" y="184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0" name="Text Box 434"/>
            <p:cNvSpPr txBox="1">
              <a:spLocks noChangeArrowheads="1"/>
            </p:cNvSpPr>
            <p:nvPr/>
          </p:nvSpPr>
          <p:spPr bwMode="auto">
            <a:xfrm>
              <a:off x="2691" y="1689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1" name="Text Box 435"/>
            <p:cNvSpPr txBox="1">
              <a:spLocks noChangeArrowheads="1"/>
            </p:cNvSpPr>
            <p:nvPr/>
          </p:nvSpPr>
          <p:spPr bwMode="auto">
            <a:xfrm>
              <a:off x="2685" y="153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2" name="Text Box 436"/>
            <p:cNvSpPr txBox="1">
              <a:spLocks noChangeArrowheads="1"/>
            </p:cNvSpPr>
            <p:nvPr/>
          </p:nvSpPr>
          <p:spPr bwMode="auto">
            <a:xfrm>
              <a:off x="2685" y="1365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3" name="Text Box 437"/>
            <p:cNvSpPr txBox="1">
              <a:spLocks noChangeArrowheads="1"/>
            </p:cNvSpPr>
            <p:nvPr/>
          </p:nvSpPr>
          <p:spPr bwMode="auto">
            <a:xfrm>
              <a:off x="2688" y="121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4" name="Text Box 438"/>
            <p:cNvSpPr txBox="1">
              <a:spLocks noChangeArrowheads="1"/>
            </p:cNvSpPr>
            <p:nvPr/>
          </p:nvSpPr>
          <p:spPr bwMode="auto">
            <a:xfrm>
              <a:off x="2685" y="1056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45" name="Text Box 439"/>
            <p:cNvSpPr txBox="1">
              <a:spLocks noChangeArrowheads="1"/>
            </p:cNvSpPr>
            <p:nvPr/>
          </p:nvSpPr>
          <p:spPr bwMode="auto">
            <a:xfrm>
              <a:off x="2688" y="90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46" name="Text Box 440"/>
            <p:cNvSpPr txBox="1">
              <a:spLocks noChangeArrowheads="1"/>
            </p:cNvSpPr>
            <p:nvPr/>
          </p:nvSpPr>
          <p:spPr bwMode="auto">
            <a:xfrm>
              <a:off x="2685" y="73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47" name="Text Box 441"/>
            <p:cNvSpPr txBox="1">
              <a:spLocks noChangeArrowheads="1"/>
            </p:cNvSpPr>
            <p:nvPr/>
          </p:nvSpPr>
          <p:spPr bwMode="auto">
            <a:xfrm>
              <a:off x="2664" y="579"/>
              <a:ext cx="2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48" name="Text Box 442"/>
            <p:cNvSpPr txBox="1">
              <a:spLocks noChangeArrowheads="1"/>
            </p:cNvSpPr>
            <p:nvPr/>
          </p:nvSpPr>
          <p:spPr bwMode="auto">
            <a:xfrm>
              <a:off x="2676" y="2304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49" name="Text Box 443"/>
            <p:cNvSpPr txBox="1">
              <a:spLocks noChangeArrowheads="1"/>
            </p:cNvSpPr>
            <p:nvPr/>
          </p:nvSpPr>
          <p:spPr bwMode="auto">
            <a:xfrm>
              <a:off x="2664" y="2469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50" name="Text Box 444"/>
            <p:cNvSpPr txBox="1">
              <a:spLocks noChangeArrowheads="1"/>
            </p:cNvSpPr>
            <p:nvPr/>
          </p:nvSpPr>
          <p:spPr bwMode="auto">
            <a:xfrm>
              <a:off x="2658" y="2622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51" name="Text Box 445"/>
            <p:cNvSpPr txBox="1">
              <a:spLocks noChangeArrowheads="1"/>
            </p:cNvSpPr>
            <p:nvPr/>
          </p:nvSpPr>
          <p:spPr bwMode="auto">
            <a:xfrm>
              <a:off x="2655" y="2781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52" name="Text Box 446"/>
            <p:cNvSpPr txBox="1">
              <a:spLocks noChangeArrowheads="1"/>
            </p:cNvSpPr>
            <p:nvPr/>
          </p:nvSpPr>
          <p:spPr bwMode="auto">
            <a:xfrm>
              <a:off x="2655" y="2946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53" name="Text Box 447"/>
            <p:cNvSpPr txBox="1">
              <a:spLocks noChangeArrowheads="1"/>
            </p:cNvSpPr>
            <p:nvPr/>
          </p:nvSpPr>
          <p:spPr bwMode="auto">
            <a:xfrm>
              <a:off x="2655" y="3093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-6</a:t>
              </a:r>
            </a:p>
          </p:txBody>
        </p:sp>
        <p:sp>
          <p:nvSpPr>
            <p:cNvPr id="54" name="Text Box 448"/>
            <p:cNvSpPr txBox="1">
              <a:spLocks noChangeArrowheads="1"/>
            </p:cNvSpPr>
            <p:nvPr/>
          </p:nvSpPr>
          <p:spPr bwMode="auto">
            <a:xfrm>
              <a:off x="2658" y="3249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-7</a:t>
              </a:r>
            </a:p>
          </p:txBody>
        </p:sp>
        <p:sp>
          <p:nvSpPr>
            <p:cNvPr id="55" name="Text Box 449"/>
            <p:cNvSpPr txBox="1">
              <a:spLocks noChangeArrowheads="1"/>
            </p:cNvSpPr>
            <p:nvPr/>
          </p:nvSpPr>
          <p:spPr bwMode="auto">
            <a:xfrm>
              <a:off x="2652" y="3411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-8</a:t>
              </a:r>
            </a:p>
          </p:txBody>
        </p:sp>
        <p:sp>
          <p:nvSpPr>
            <p:cNvPr id="56" name="Text Box 450"/>
            <p:cNvSpPr txBox="1">
              <a:spLocks noChangeArrowheads="1"/>
            </p:cNvSpPr>
            <p:nvPr/>
          </p:nvSpPr>
          <p:spPr bwMode="auto">
            <a:xfrm>
              <a:off x="2661" y="356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-9</a:t>
              </a:r>
            </a:p>
          </p:txBody>
        </p:sp>
        <p:sp>
          <p:nvSpPr>
            <p:cNvPr id="57" name="Text Box 451"/>
            <p:cNvSpPr txBox="1">
              <a:spLocks noChangeArrowheads="1"/>
            </p:cNvSpPr>
            <p:nvPr/>
          </p:nvSpPr>
          <p:spPr bwMode="auto">
            <a:xfrm>
              <a:off x="2631" y="3720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-10</a:t>
              </a:r>
            </a:p>
          </p:txBody>
        </p:sp>
      </p:grpSp>
      <p:grpSp>
        <p:nvGrpSpPr>
          <p:cNvPr id="461" name="Group 504"/>
          <p:cNvGrpSpPr>
            <a:grpSpLocks/>
          </p:cNvGrpSpPr>
          <p:nvPr/>
        </p:nvGrpSpPr>
        <p:grpSpPr bwMode="auto">
          <a:xfrm>
            <a:off x="7950247" y="1811812"/>
            <a:ext cx="1843088" cy="1955800"/>
            <a:chOff x="5343525" y="3177381"/>
            <a:chExt cx="1843503" cy="1954709"/>
          </a:xfrm>
        </p:grpSpPr>
        <p:sp>
          <p:nvSpPr>
            <p:cNvPr id="462" name="TextBox 497"/>
            <p:cNvSpPr txBox="1">
              <a:spLocks noChangeArrowheads="1"/>
            </p:cNvSpPr>
            <p:nvPr/>
          </p:nvSpPr>
          <p:spPr bwMode="auto">
            <a:xfrm>
              <a:off x="5343525" y="467042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63" name="TextBox 498"/>
            <p:cNvSpPr txBox="1">
              <a:spLocks noChangeArrowheads="1"/>
            </p:cNvSpPr>
            <p:nvPr/>
          </p:nvSpPr>
          <p:spPr bwMode="auto">
            <a:xfrm>
              <a:off x="6100762" y="391318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64" name="TextBox 499"/>
            <p:cNvSpPr txBox="1">
              <a:spLocks noChangeArrowheads="1"/>
            </p:cNvSpPr>
            <p:nvPr/>
          </p:nvSpPr>
          <p:spPr bwMode="auto">
            <a:xfrm>
              <a:off x="5846762" y="41711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65" name="TextBox 500"/>
            <p:cNvSpPr txBox="1">
              <a:spLocks noChangeArrowheads="1"/>
            </p:cNvSpPr>
            <p:nvPr/>
          </p:nvSpPr>
          <p:spPr bwMode="auto">
            <a:xfrm>
              <a:off x="6342856" y="36758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66" name="TextBox 501"/>
            <p:cNvSpPr txBox="1">
              <a:spLocks noChangeArrowheads="1"/>
            </p:cNvSpPr>
            <p:nvPr/>
          </p:nvSpPr>
          <p:spPr bwMode="auto">
            <a:xfrm>
              <a:off x="6848474" y="317738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</p:grpSp>
      <p:cxnSp>
        <p:nvCxnSpPr>
          <p:cNvPr id="467" name="Straight Connector 466"/>
          <p:cNvCxnSpPr/>
          <p:nvPr/>
        </p:nvCxnSpPr>
        <p:spPr>
          <a:xfrm rot="5400000" flipH="1" flipV="1">
            <a:off x="7121572" y="825974"/>
            <a:ext cx="3746500" cy="3733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68" name="Group 510"/>
          <p:cNvGrpSpPr>
            <a:grpSpLocks/>
          </p:cNvGrpSpPr>
          <p:nvPr/>
        </p:nvGrpSpPr>
        <p:grpSpPr bwMode="auto">
          <a:xfrm>
            <a:off x="7948660" y="1554637"/>
            <a:ext cx="1844675" cy="1955800"/>
            <a:chOff x="5343525" y="3177381"/>
            <a:chExt cx="1843503" cy="1954709"/>
          </a:xfrm>
        </p:grpSpPr>
        <p:sp>
          <p:nvSpPr>
            <p:cNvPr id="469" name="TextBox 511"/>
            <p:cNvSpPr txBox="1">
              <a:spLocks noChangeArrowheads="1"/>
            </p:cNvSpPr>
            <p:nvPr/>
          </p:nvSpPr>
          <p:spPr bwMode="auto">
            <a:xfrm>
              <a:off x="5343525" y="467042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470" name="TextBox 512"/>
            <p:cNvSpPr txBox="1">
              <a:spLocks noChangeArrowheads="1"/>
            </p:cNvSpPr>
            <p:nvPr/>
          </p:nvSpPr>
          <p:spPr bwMode="auto">
            <a:xfrm>
              <a:off x="6100762" y="391318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471" name="TextBox 513"/>
            <p:cNvSpPr txBox="1">
              <a:spLocks noChangeArrowheads="1"/>
            </p:cNvSpPr>
            <p:nvPr/>
          </p:nvSpPr>
          <p:spPr bwMode="auto">
            <a:xfrm>
              <a:off x="5846762" y="41711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472" name="TextBox 514"/>
            <p:cNvSpPr txBox="1">
              <a:spLocks noChangeArrowheads="1"/>
            </p:cNvSpPr>
            <p:nvPr/>
          </p:nvSpPr>
          <p:spPr bwMode="auto">
            <a:xfrm>
              <a:off x="6342856" y="36758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473" name="TextBox 515"/>
            <p:cNvSpPr txBox="1">
              <a:spLocks noChangeArrowheads="1"/>
            </p:cNvSpPr>
            <p:nvPr/>
          </p:nvSpPr>
          <p:spPr bwMode="auto">
            <a:xfrm>
              <a:off x="6848474" y="317738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chemeClr val="accent2"/>
                  </a:solidFill>
                </a:rPr>
                <a:t>x</a:t>
              </a:r>
            </a:p>
          </p:txBody>
        </p:sp>
      </p:grpSp>
      <p:cxnSp>
        <p:nvCxnSpPr>
          <p:cNvPr id="474" name="Straight Connector 473"/>
          <p:cNvCxnSpPr/>
          <p:nvPr/>
        </p:nvCxnSpPr>
        <p:spPr>
          <a:xfrm rot="5400000" flipH="1" flipV="1">
            <a:off x="7121572" y="584674"/>
            <a:ext cx="3746500" cy="37338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75" name="Group 522"/>
          <p:cNvGrpSpPr>
            <a:grpSpLocks/>
          </p:cNvGrpSpPr>
          <p:nvPr/>
        </p:nvGrpSpPr>
        <p:grpSpPr bwMode="auto">
          <a:xfrm>
            <a:off x="7945485" y="1045049"/>
            <a:ext cx="1844675" cy="1954213"/>
            <a:chOff x="5343525" y="3177381"/>
            <a:chExt cx="1843503" cy="1954709"/>
          </a:xfrm>
        </p:grpSpPr>
        <p:sp>
          <p:nvSpPr>
            <p:cNvPr id="476" name="TextBox 523"/>
            <p:cNvSpPr txBox="1">
              <a:spLocks noChangeArrowheads="1"/>
            </p:cNvSpPr>
            <p:nvPr/>
          </p:nvSpPr>
          <p:spPr bwMode="auto">
            <a:xfrm>
              <a:off x="5343525" y="467042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FF00"/>
                  </a:solidFill>
                </a:rPr>
                <a:t>x</a:t>
              </a:r>
            </a:p>
          </p:txBody>
        </p:sp>
        <p:sp>
          <p:nvSpPr>
            <p:cNvPr id="477" name="TextBox 524"/>
            <p:cNvSpPr txBox="1">
              <a:spLocks noChangeArrowheads="1"/>
            </p:cNvSpPr>
            <p:nvPr/>
          </p:nvSpPr>
          <p:spPr bwMode="auto">
            <a:xfrm>
              <a:off x="6100762" y="391318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FF00"/>
                  </a:solidFill>
                </a:rPr>
                <a:t>x</a:t>
              </a:r>
            </a:p>
          </p:txBody>
        </p:sp>
        <p:sp>
          <p:nvSpPr>
            <p:cNvPr id="478" name="TextBox 525"/>
            <p:cNvSpPr txBox="1">
              <a:spLocks noChangeArrowheads="1"/>
            </p:cNvSpPr>
            <p:nvPr/>
          </p:nvSpPr>
          <p:spPr bwMode="auto">
            <a:xfrm>
              <a:off x="5846762" y="41711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FF00"/>
                  </a:solidFill>
                </a:rPr>
                <a:t>x</a:t>
              </a:r>
            </a:p>
          </p:txBody>
        </p:sp>
        <p:sp>
          <p:nvSpPr>
            <p:cNvPr id="479" name="TextBox 526"/>
            <p:cNvSpPr txBox="1">
              <a:spLocks noChangeArrowheads="1"/>
            </p:cNvSpPr>
            <p:nvPr/>
          </p:nvSpPr>
          <p:spPr bwMode="auto">
            <a:xfrm>
              <a:off x="6342856" y="36758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FF00"/>
                  </a:solidFill>
                </a:rPr>
                <a:t>x</a:t>
              </a:r>
            </a:p>
          </p:txBody>
        </p:sp>
        <p:sp>
          <p:nvSpPr>
            <p:cNvPr id="480" name="TextBox 527"/>
            <p:cNvSpPr txBox="1">
              <a:spLocks noChangeArrowheads="1"/>
            </p:cNvSpPr>
            <p:nvPr/>
          </p:nvSpPr>
          <p:spPr bwMode="auto">
            <a:xfrm>
              <a:off x="6848474" y="317738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FF00"/>
                  </a:solidFill>
                </a:rPr>
                <a:t>x</a:t>
              </a:r>
            </a:p>
          </p:txBody>
        </p:sp>
      </p:grpSp>
      <p:cxnSp>
        <p:nvCxnSpPr>
          <p:cNvPr id="481" name="Straight Connector 480"/>
          <p:cNvCxnSpPr/>
          <p:nvPr/>
        </p:nvCxnSpPr>
        <p:spPr>
          <a:xfrm rot="5400000" flipH="1" flipV="1">
            <a:off x="7121572" y="89374"/>
            <a:ext cx="3746500" cy="3733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82" name="Group 539"/>
          <p:cNvGrpSpPr>
            <a:grpSpLocks/>
          </p:cNvGrpSpPr>
          <p:nvPr/>
        </p:nvGrpSpPr>
        <p:grpSpPr bwMode="auto">
          <a:xfrm>
            <a:off x="7958185" y="2302349"/>
            <a:ext cx="1844675" cy="1954213"/>
            <a:chOff x="5343525" y="3177381"/>
            <a:chExt cx="1843503" cy="1954709"/>
          </a:xfrm>
        </p:grpSpPr>
        <p:sp>
          <p:nvSpPr>
            <p:cNvPr id="483" name="TextBox 540"/>
            <p:cNvSpPr txBox="1">
              <a:spLocks noChangeArrowheads="1"/>
            </p:cNvSpPr>
            <p:nvPr/>
          </p:nvSpPr>
          <p:spPr bwMode="auto">
            <a:xfrm>
              <a:off x="5343525" y="467042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84" name="TextBox 541"/>
            <p:cNvSpPr txBox="1">
              <a:spLocks noChangeArrowheads="1"/>
            </p:cNvSpPr>
            <p:nvPr/>
          </p:nvSpPr>
          <p:spPr bwMode="auto">
            <a:xfrm>
              <a:off x="6100762" y="391318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85" name="TextBox 542"/>
            <p:cNvSpPr txBox="1">
              <a:spLocks noChangeArrowheads="1"/>
            </p:cNvSpPr>
            <p:nvPr/>
          </p:nvSpPr>
          <p:spPr bwMode="auto">
            <a:xfrm>
              <a:off x="5846762" y="41711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86" name="TextBox 543"/>
            <p:cNvSpPr txBox="1">
              <a:spLocks noChangeArrowheads="1"/>
            </p:cNvSpPr>
            <p:nvPr/>
          </p:nvSpPr>
          <p:spPr bwMode="auto">
            <a:xfrm>
              <a:off x="6342856" y="36758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87" name="TextBox 544"/>
            <p:cNvSpPr txBox="1">
              <a:spLocks noChangeArrowheads="1"/>
            </p:cNvSpPr>
            <p:nvPr/>
          </p:nvSpPr>
          <p:spPr bwMode="auto">
            <a:xfrm>
              <a:off x="6848474" y="317738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</p:grpSp>
      <p:cxnSp>
        <p:nvCxnSpPr>
          <p:cNvPr id="488" name="Straight Connector 487"/>
          <p:cNvCxnSpPr/>
          <p:nvPr/>
        </p:nvCxnSpPr>
        <p:spPr>
          <a:xfrm rot="5400000" flipH="1" flipV="1">
            <a:off x="7134272" y="1321274"/>
            <a:ext cx="3746500" cy="373380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66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72"/>
          <p:cNvSpPr txBox="1">
            <a:spLocks noChangeArrowheads="1"/>
          </p:cNvSpPr>
          <p:nvPr/>
        </p:nvSpPr>
        <p:spPr bwMode="auto">
          <a:xfrm>
            <a:off x="0" y="9525"/>
            <a:ext cx="41537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Times New Roman" pitchFamily="18" charset="0"/>
              </a:rPr>
              <a:t>Complete the table for </a:t>
            </a:r>
          </a:p>
          <a:p>
            <a:pPr eaLnBrk="1" hangingPunct="1"/>
            <a:r>
              <a:rPr lang="en-GB" altLang="en-US" sz="2400" dirty="0">
                <a:latin typeface="Times New Roman" pitchFamily="18" charset="0"/>
              </a:rPr>
              <a:t>the equation and plot the graph.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1326"/>
              </p:ext>
            </p:extLst>
          </p:nvPr>
        </p:nvGraphicFramePr>
        <p:xfrm>
          <a:off x="1167558" y="1583065"/>
          <a:ext cx="3657600" cy="800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978390"/>
              </p:ext>
            </p:extLst>
          </p:nvPr>
        </p:nvGraphicFramePr>
        <p:xfrm>
          <a:off x="1132633" y="2902277"/>
          <a:ext cx="3657600" cy="800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88576"/>
              </p:ext>
            </p:extLst>
          </p:nvPr>
        </p:nvGraphicFramePr>
        <p:xfrm>
          <a:off x="6111033" y="1559252"/>
          <a:ext cx="3657600" cy="800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728342"/>
              </p:ext>
            </p:extLst>
          </p:nvPr>
        </p:nvGraphicFramePr>
        <p:xfrm>
          <a:off x="6111033" y="3153102"/>
          <a:ext cx="3657600" cy="800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477"/>
          <p:cNvSpPr txBox="1">
            <a:spLocks noChangeArrowheads="1"/>
          </p:cNvSpPr>
          <p:nvPr/>
        </p:nvSpPr>
        <p:spPr bwMode="auto">
          <a:xfrm>
            <a:off x="7527083" y="2632402"/>
            <a:ext cx="871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>
                <a:latin typeface="Times New Roman" pitchFamily="18" charset="0"/>
              </a:rPr>
              <a:t>y</a:t>
            </a:r>
            <a:r>
              <a:rPr lang="en-GB" altLang="en-US" sz="2400" b="1">
                <a:latin typeface="Times New Roman" pitchFamily="18" charset="0"/>
              </a:rPr>
              <a:t> = </a:t>
            </a:r>
            <a:r>
              <a:rPr lang="en-GB" altLang="en-US" sz="2400" b="1" baseline="30000">
                <a:latin typeface="Times New Roman" pitchFamily="18" charset="0"/>
              </a:rPr>
              <a:t>-</a:t>
            </a:r>
            <a:r>
              <a:rPr lang="en-GB" altLang="en-US" sz="2400" b="1" i="1">
                <a:latin typeface="Times New Roman" pitchFamily="18" charset="0"/>
              </a:rPr>
              <a:t>x</a:t>
            </a:r>
            <a:endParaRPr lang="en-GB" altLang="en-US" sz="2400" b="1">
              <a:latin typeface="Times New Roman" pitchFamily="18" charset="0"/>
            </a:endParaRPr>
          </a:p>
        </p:txBody>
      </p:sp>
      <p:sp>
        <p:nvSpPr>
          <p:cNvPr id="8" name="TextBox 478"/>
          <p:cNvSpPr txBox="1">
            <a:spLocks noChangeArrowheads="1"/>
          </p:cNvSpPr>
          <p:nvPr/>
        </p:nvSpPr>
        <p:spPr bwMode="auto">
          <a:xfrm>
            <a:off x="7396908" y="1022677"/>
            <a:ext cx="957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>
                <a:solidFill>
                  <a:srgbClr val="00B050"/>
                </a:solidFill>
                <a:latin typeface="Times New Roman" pitchFamily="18" charset="0"/>
              </a:rPr>
              <a:t>y</a:t>
            </a:r>
            <a:r>
              <a:rPr lang="en-GB" altLang="en-US" sz="2400" b="1">
                <a:solidFill>
                  <a:srgbClr val="00B050"/>
                </a:solidFill>
                <a:latin typeface="Times New Roman" pitchFamily="18" charset="0"/>
              </a:rPr>
              <a:t> = 3</a:t>
            </a:r>
            <a:r>
              <a:rPr lang="en-GB" altLang="en-US" sz="2400" b="1" i="1">
                <a:solidFill>
                  <a:srgbClr val="00B050"/>
                </a:solidFill>
                <a:latin typeface="Times New Roman" pitchFamily="18" charset="0"/>
              </a:rPr>
              <a:t>x</a:t>
            </a:r>
            <a:endParaRPr lang="en-GB" altLang="en-US" sz="2400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9" name="TextBox 479"/>
          <p:cNvSpPr txBox="1">
            <a:spLocks noChangeArrowheads="1"/>
          </p:cNvSpPr>
          <p:nvPr/>
        </p:nvSpPr>
        <p:spPr bwMode="auto">
          <a:xfrm>
            <a:off x="2450258" y="2045027"/>
            <a:ext cx="957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sz="2400" b="1" i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GB" altLang="en-US" sz="2400" b="1" i="1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en-GB" altLang="en-US" sz="2400" b="1">
                <a:solidFill>
                  <a:srgbClr val="FF0000"/>
                </a:solidFill>
                <a:latin typeface="Times New Roman" pitchFamily="18" charset="0"/>
              </a:rPr>
              <a:t> = 2</a:t>
            </a:r>
            <a:r>
              <a:rPr lang="en-GB" altLang="en-US" sz="2400" b="1" i="1">
                <a:solidFill>
                  <a:srgbClr val="FF0000"/>
                </a:solidFill>
                <a:latin typeface="Times New Roman" pitchFamily="18" charset="0"/>
              </a:rPr>
              <a:t>x</a:t>
            </a:r>
            <a:endParaRPr lang="en-GB" alt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91458" y="1951365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 dirty="0">
                <a:latin typeface="Times New Roman" pitchFamily="18" charset="0"/>
              </a:rPr>
              <a:t>-</a:t>
            </a:r>
            <a:r>
              <a:rPr lang="en-GB" altLang="en-US" sz="2400" dirty="0">
                <a:latin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3758" y="1945015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23358" y="1945015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58358" y="1959302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17158" y="194501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93671" y="3507115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96921" y="3500765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084296" y="3507115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625633" y="3510290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274921" y="3505527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31133" y="3283277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53433" y="3276927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63033" y="3276927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98033" y="3291215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20333" y="3276927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09533" y="1927552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6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431833" y="1921202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041433" y="1921202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676433" y="1935490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298733" y="1921202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57963" y="989667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i="1" dirty="0">
                <a:latin typeface="Times New Roman" pitchFamily="18" charset="0"/>
              </a:rPr>
              <a:t> </a:t>
            </a:r>
            <a:r>
              <a:rPr lang="en-GB" altLang="en-US" sz="2800" b="1" i="1" dirty="0">
                <a:solidFill>
                  <a:srgbClr val="FF00FF"/>
                </a:solidFill>
                <a:latin typeface="Times New Roman" pitchFamily="18" charset="0"/>
              </a:rPr>
              <a:t>y</a:t>
            </a:r>
            <a:r>
              <a:rPr lang="en-GB" altLang="en-US" sz="2800" b="1" dirty="0">
                <a:solidFill>
                  <a:srgbClr val="FF00FF"/>
                </a:solidFill>
                <a:latin typeface="Times New Roman" pitchFamily="18" charset="0"/>
              </a:rPr>
              <a:t> = </a:t>
            </a:r>
            <a:r>
              <a:rPr lang="en-GB" altLang="en-US" sz="2800" b="1" i="1" dirty="0">
                <a:solidFill>
                  <a:srgbClr val="FF00FF"/>
                </a:solidFill>
                <a:latin typeface="Times New Roman" pitchFamily="18" charset="0"/>
              </a:rPr>
              <a:t>x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978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  <p:bldP spid="18" grpId="0"/>
      <p:bldP spid="20" grpId="0"/>
      <p:bldP spid="21" grpId="0"/>
      <p:bldP spid="23" grpId="0"/>
      <p:bldP spid="25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93123" y="-114158"/>
            <a:ext cx="5657850" cy="5648325"/>
            <a:chOff x="1064" y="316"/>
            <a:chExt cx="3564" cy="355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44" y="616"/>
              <a:ext cx="3140" cy="3140"/>
              <a:chOff x="1244" y="616"/>
              <a:chExt cx="3140" cy="3140"/>
            </a:xfrm>
          </p:grpSpPr>
          <p:grpSp>
            <p:nvGrpSpPr>
              <p:cNvPr id="48" name="Group 5"/>
              <p:cNvGrpSpPr>
                <a:grpSpLocks/>
              </p:cNvGrpSpPr>
              <p:nvPr/>
            </p:nvGrpSpPr>
            <p:grpSpPr bwMode="auto">
              <a:xfrm>
                <a:off x="1244" y="616"/>
                <a:ext cx="3140" cy="3140"/>
                <a:chOff x="773" y="1401"/>
                <a:chExt cx="3140" cy="3140"/>
              </a:xfrm>
            </p:grpSpPr>
            <p:sp>
              <p:nvSpPr>
                <p:cNvPr id="51" name="Rectangle 6"/>
                <p:cNvSpPr>
                  <a:spLocks noChangeArrowheads="1"/>
                </p:cNvSpPr>
                <p:nvPr/>
              </p:nvSpPr>
              <p:spPr bwMode="auto">
                <a:xfrm>
                  <a:off x="140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" name="Rectangle 7"/>
                <p:cNvSpPr>
                  <a:spLocks noChangeArrowheads="1"/>
                </p:cNvSpPr>
                <p:nvPr/>
              </p:nvSpPr>
              <p:spPr bwMode="auto">
                <a:xfrm>
                  <a:off x="155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3" name="Rectangle 8"/>
                <p:cNvSpPr>
                  <a:spLocks noChangeArrowheads="1"/>
                </p:cNvSpPr>
                <p:nvPr/>
              </p:nvSpPr>
              <p:spPr bwMode="auto">
                <a:xfrm>
                  <a:off x="171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" name="Rectangle 9"/>
                <p:cNvSpPr>
                  <a:spLocks noChangeArrowheads="1"/>
                </p:cNvSpPr>
                <p:nvPr/>
              </p:nvSpPr>
              <p:spPr bwMode="auto">
                <a:xfrm>
                  <a:off x="187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" name="Rectangle 10"/>
                <p:cNvSpPr>
                  <a:spLocks noChangeArrowheads="1"/>
                </p:cNvSpPr>
                <p:nvPr/>
              </p:nvSpPr>
              <p:spPr bwMode="auto">
                <a:xfrm>
                  <a:off x="77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" name="Rectangle 11"/>
                <p:cNvSpPr>
                  <a:spLocks noChangeArrowheads="1"/>
                </p:cNvSpPr>
                <p:nvPr/>
              </p:nvSpPr>
              <p:spPr bwMode="auto">
                <a:xfrm>
                  <a:off x="93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7" name="Rectangle 12"/>
                <p:cNvSpPr>
                  <a:spLocks noChangeArrowheads="1"/>
                </p:cNvSpPr>
                <p:nvPr/>
              </p:nvSpPr>
              <p:spPr bwMode="auto">
                <a:xfrm>
                  <a:off x="108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" name="Rectangle 13"/>
                <p:cNvSpPr>
                  <a:spLocks noChangeArrowheads="1"/>
                </p:cNvSpPr>
                <p:nvPr/>
              </p:nvSpPr>
              <p:spPr bwMode="auto">
                <a:xfrm>
                  <a:off x="124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" name="Rectangle 14"/>
                <p:cNvSpPr>
                  <a:spLocks noChangeArrowheads="1"/>
                </p:cNvSpPr>
                <p:nvPr/>
              </p:nvSpPr>
              <p:spPr bwMode="auto">
                <a:xfrm>
                  <a:off x="202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" name="Rectangle 15"/>
                <p:cNvSpPr>
                  <a:spLocks noChangeArrowheads="1"/>
                </p:cNvSpPr>
                <p:nvPr/>
              </p:nvSpPr>
              <p:spPr bwMode="auto">
                <a:xfrm>
                  <a:off x="218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1" name="Rectangle 16"/>
                <p:cNvSpPr>
                  <a:spLocks noChangeArrowheads="1"/>
                </p:cNvSpPr>
                <p:nvPr/>
              </p:nvSpPr>
              <p:spPr bwMode="auto">
                <a:xfrm>
                  <a:off x="297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" name="Rectangle 17"/>
                <p:cNvSpPr>
                  <a:spLocks noChangeArrowheads="1"/>
                </p:cNvSpPr>
                <p:nvPr/>
              </p:nvSpPr>
              <p:spPr bwMode="auto">
                <a:xfrm>
                  <a:off x="312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" name="Rectangle 18"/>
                <p:cNvSpPr>
                  <a:spLocks noChangeArrowheads="1"/>
                </p:cNvSpPr>
                <p:nvPr/>
              </p:nvSpPr>
              <p:spPr bwMode="auto">
                <a:xfrm>
                  <a:off x="328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" name="Rectangle 19"/>
                <p:cNvSpPr>
                  <a:spLocks noChangeArrowheads="1"/>
                </p:cNvSpPr>
                <p:nvPr/>
              </p:nvSpPr>
              <p:spPr bwMode="auto">
                <a:xfrm>
                  <a:off x="344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5" name="Rectangle 20"/>
                <p:cNvSpPr>
                  <a:spLocks noChangeArrowheads="1"/>
                </p:cNvSpPr>
                <p:nvPr/>
              </p:nvSpPr>
              <p:spPr bwMode="auto">
                <a:xfrm>
                  <a:off x="234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" name="Rectangle 21"/>
                <p:cNvSpPr>
                  <a:spLocks noChangeArrowheads="1"/>
                </p:cNvSpPr>
                <p:nvPr/>
              </p:nvSpPr>
              <p:spPr bwMode="auto">
                <a:xfrm>
                  <a:off x="250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" name="Rectangle 22"/>
                <p:cNvSpPr>
                  <a:spLocks noChangeArrowheads="1"/>
                </p:cNvSpPr>
                <p:nvPr/>
              </p:nvSpPr>
              <p:spPr bwMode="auto">
                <a:xfrm>
                  <a:off x="265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" name="Rectangle 23"/>
                <p:cNvSpPr>
                  <a:spLocks noChangeArrowheads="1"/>
                </p:cNvSpPr>
                <p:nvPr/>
              </p:nvSpPr>
              <p:spPr bwMode="auto">
                <a:xfrm>
                  <a:off x="281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9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" name="Rectangle 25"/>
                <p:cNvSpPr>
                  <a:spLocks noChangeArrowheads="1"/>
                </p:cNvSpPr>
                <p:nvPr/>
              </p:nvSpPr>
              <p:spPr bwMode="auto">
                <a:xfrm>
                  <a:off x="375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" name="Rectangle 26"/>
                <p:cNvSpPr>
                  <a:spLocks noChangeArrowheads="1"/>
                </p:cNvSpPr>
                <p:nvPr/>
              </p:nvSpPr>
              <p:spPr bwMode="auto">
                <a:xfrm>
                  <a:off x="140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" name="Rectangle 27"/>
                <p:cNvSpPr>
                  <a:spLocks noChangeArrowheads="1"/>
                </p:cNvSpPr>
                <p:nvPr/>
              </p:nvSpPr>
              <p:spPr bwMode="auto">
                <a:xfrm>
                  <a:off x="155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3" name="Rectangle 28"/>
                <p:cNvSpPr>
                  <a:spLocks noChangeArrowheads="1"/>
                </p:cNvSpPr>
                <p:nvPr/>
              </p:nvSpPr>
              <p:spPr bwMode="auto">
                <a:xfrm>
                  <a:off x="171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" name="Rectangle 29"/>
                <p:cNvSpPr>
                  <a:spLocks noChangeArrowheads="1"/>
                </p:cNvSpPr>
                <p:nvPr/>
              </p:nvSpPr>
              <p:spPr bwMode="auto">
                <a:xfrm>
                  <a:off x="187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" name="Rectangle 30"/>
                <p:cNvSpPr>
                  <a:spLocks noChangeArrowheads="1"/>
                </p:cNvSpPr>
                <p:nvPr/>
              </p:nvSpPr>
              <p:spPr bwMode="auto">
                <a:xfrm>
                  <a:off x="77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" name="Rectangle 31"/>
                <p:cNvSpPr>
                  <a:spLocks noChangeArrowheads="1"/>
                </p:cNvSpPr>
                <p:nvPr/>
              </p:nvSpPr>
              <p:spPr bwMode="auto">
                <a:xfrm>
                  <a:off x="93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7" name="Rectangle 32"/>
                <p:cNvSpPr>
                  <a:spLocks noChangeArrowheads="1"/>
                </p:cNvSpPr>
                <p:nvPr/>
              </p:nvSpPr>
              <p:spPr bwMode="auto">
                <a:xfrm>
                  <a:off x="108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" name="Rectangle 33"/>
                <p:cNvSpPr>
                  <a:spLocks noChangeArrowheads="1"/>
                </p:cNvSpPr>
                <p:nvPr/>
              </p:nvSpPr>
              <p:spPr bwMode="auto">
                <a:xfrm>
                  <a:off x="124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" name="Rectangle 34"/>
                <p:cNvSpPr>
                  <a:spLocks noChangeArrowheads="1"/>
                </p:cNvSpPr>
                <p:nvPr/>
              </p:nvSpPr>
              <p:spPr bwMode="auto">
                <a:xfrm>
                  <a:off x="202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" name="Rectangle 35"/>
                <p:cNvSpPr>
                  <a:spLocks noChangeArrowheads="1"/>
                </p:cNvSpPr>
                <p:nvPr/>
              </p:nvSpPr>
              <p:spPr bwMode="auto">
                <a:xfrm>
                  <a:off x="218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1" name="Rectangle 36"/>
                <p:cNvSpPr>
                  <a:spLocks noChangeArrowheads="1"/>
                </p:cNvSpPr>
                <p:nvPr/>
              </p:nvSpPr>
              <p:spPr bwMode="auto">
                <a:xfrm>
                  <a:off x="297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" name="Rectangle 37"/>
                <p:cNvSpPr>
                  <a:spLocks noChangeArrowheads="1"/>
                </p:cNvSpPr>
                <p:nvPr/>
              </p:nvSpPr>
              <p:spPr bwMode="auto">
                <a:xfrm>
                  <a:off x="312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" name="Rectangle 38"/>
                <p:cNvSpPr>
                  <a:spLocks noChangeArrowheads="1"/>
                </p:cNvSpPr>
                <p:nvPr/>
              </p:nvSpPr>
              <p:spPr bwMode="auto">
                <a:xfrm>
                  <a:off x="328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" name="Rectangle 39"/>
                <p:cNvSpPr>
                  <a:spLocks noChangeArrowheads="1"/>
                </p:cNvSpPr>
                <p:nvPr/>
              </p:nvSpPr>
              <p:spPr bwMode="auto">
                <a:xfrm>
                  <a:off x="344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5" name="Rectangle 40"/>
                <p:cNvSpPr>
                  <a:spLocks noChangeArrowheads="1"/>
                </p:cNvSpPr>
                <p:nvPr/>
              </p:nvSpPr>
              <p:spPr bwMode="auto">
                <a:xfrm>
                  <a:off x="234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" name="Rectangle 41"/>
                <p:cNvSpPr>
                  <a:spLocks noChangeArrowheads="1"/>
                </p:cNvSpPr>
                <p:nvPr/>
              </p:nvSpPr>
              <p:spPr bwMode="auto">
                <a:xfrm>
                  <a:off x="250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" name="Rectangle 42"/>
                <p:cNvSpPr>
                  <a:spLocks noChangeArrowheads="1"/>
                </p:cNvSpPr>
                <p:nvPr/>
              </p:nvSpPr>
              <p:spPr bwMode="auto">
                <a:xfrm>
                  <a:off x="265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" name="Rectangle 43"/>
                <p:cNvSpPr>
                  <a:spLocks noChangeArrowheads="1"/>
                </p:cNvSpPr>
                <p:nvPr/>
              </p:nvSpPr>
              <p:spPr bwMode="auto">
                <a:xfrm>
                  <a:off x="281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9" name="Rectangle 44"/>
                <p:cNvSpPr>
                  <a:spLocks noChangeArrowheads="1"/>
                </p:cNvSpPr>
                <p:nvPr/>
              </p:nvSpPr>
              <p:spPr bwMode="auto">
                <a:xfrm>
                  <a:off x="359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0" name="Rectangle 45"/>
                <p:cNvSpPr>
                  <a:spLocks noChangeArrowheads="1"/>
                </p:cNvSpPr>
                <p:nvPr/>
              </p:nvSpPr>
              <p:spPr bwMode="auto">
                <a:xfrm>
                  <a:off x="375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" name="Rectangle 46"/>
                <p:cNvSpPr>
                  <a:spLocks noChangeArrowheads="1"/>
                </p:cNvSpPr>
                <p:nvPr/>
              </p:nvSpPr>
              <p:spPr bwMode="auto">
                <a:xfrm>
                  <a:off x="140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" name="Rectangle 47"/>
                <p:cNvSpPr>
                  <a:spLocks noChangeArrowheads="1"/>
                </p:cNvSpPr>
                <p:nvPr/>
              </p:nvSpPr>
              <p:spPr bwMode="auto">
                <a:xfrm>
                  <a:off x="155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" name="Rectangle 48"/>
                <p:cNvSpPr>
                  <a:spLocks noChangeArrowheads="1"/>
                </p:cNvSpPr>
                <p:nvPr/>
              </p:nvSpPr>
              <p:spPr bwMode="auto">
                <a:xfrm>
                  <a:off x="171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4" name="Rectangle 49"/>
                <p:cNvSpPr>
                  <a:spLocks noChangeArrowheads="1"/>
                </p:cNvSpPr>
                <p:nvPr/>
              </p:nvSpPr>
              <p:spPr bwMode="auto">
                <a:xfrm>
                  <a:off x="187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" name="Rectangle 50"/>
                <p:cNvSpPr>
                  <a:spLocks noChangeArrowheads="1"/>
                </p:cNvSpPr>
                <p:nvPr/>
              </p:nvSpPr>
              <p:spPr bwMode="auto">
                <a:xfrm>
                  <a:off x="77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" name="Rectangle 51"/>
                <p:cNvSpPr>
                  <a:spLocks noChangeArrowheads="1"/>
                </p:cNvSpPr>
                <p:nvPr/>
              </p:nvSpPr>
              <p:spPr bwMode="auto">
                <a:xfrm>
                  <a:off x="93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" name="Rectangle 52"/>
                <p:cNvSpPr>
                  <a:spLocks noChangeArrowheads="1"/>
                </p:cNvSpPr>
                <p:nvPr/>
              </p:nvSpPr>
              <p:spPr bwMode="auto">
                <a:xfrm>
                  <a:off x="108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8" name="Rectangle 53"/>
                <p:cNvSpPr>
                  <a:spLocks noChangeArrowheads="1"/>
                </p:cNvSpPr>
                <p:nvPr/>
              </p:nvSpPr>
              <p:spPr bwMode="auto">
                <a:xfrm>
                  <a:off x="124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" name="Rectangle 54"/>
                <p:cNvSpPr>
                  <a:spLocks noChangeArrowheads="1"/>
                </p:cNvSpPr>
                <p:nvPr/>
              </p:nvSpPr>
              <p:spPr bwMode="auto">
                <a:xfrm>
                  <a:off x="202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" name="Rectangle 55"/>
                <p:cNvSpPr>
                  <a:spLocks noChangeArrowheads="1"/>
                </p:cNvSpPr>
                <p:nvPr/>
              </p:nvSpPr>
              <p:spPr bwMode="auto">
                <a:xfrm>
                  <a:off x="218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" name="Rectangle 56"/>
                <p:cNvSpPr>
                  <a:spLocks noChangeArrowheads="1"/>
                </p:cNvSpPr>
                <p:nvPr/>
              </p:nvSpPr>
              <p:spPr bwMode="auto">
                <a:xfrm>
                  <a:off x="297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" name="Rectangle 57"/>
                <p:cNvSpPr>
                  <a:spLocks noChangeArrowheads="1"/>
                </p:cNvSpPr>
                <p:nvPr/>
              </p:nvSpPr>
              <p:spPr bwMode="auto">
                <a:xfrm>
                  <a:off x="312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" name="Rectangle 58"/>
                <p:cNvSpPr>
                  <a:spLocks noChangeArrowheads="1"/>
                </p:cNvSpPr>
                <p:nvPr/>
              </p:nvSpPr>
              <p:spPr bwMode="auto">
                <a:xfrm>
                  <a:off x="328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" name="Rectangle 59"/>
                <p:cNvSpPr>
                  <a:spLocks noChangeArrowheads="1"/>
                </p:cNvSpPr>
                <p:nvPr/>
              </p:nvSpPr>
              <p:spPr bwMode="auto">
                <a:xfrm>
                  <a:off x="344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" name="Rectangle 60"/>
                <p:cNvSpPr>
                  <a:spLocks noChangeArrowheads="1"/>
                </p:cNvSpPr>
                <p:nvPr/>
              </p:nvSpPr>
              <p:spPr bwMode="auto">
                <a:xfrm>
                  <a:off x="234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" name="Rectangle 61"/>
                <p:cNvSpPr>
                  <a:spLocks noChangeArrowheads="1"/>
                </p:cNvSpPr>
                <p:nvPr/>
              </p:nvSpPr>
              <p:spPr bwMode="auto">
                <a:xfrm>
                  <a:off x="250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" name="Rectangle 62"/>
                <p:cNvSpPr>
                  <a:spLocks noChangeArrowheads="1"/>
                </p:cNvSpPr>
                <p:nvPr/>
              </p:nvSpPr>
              <p:spPr bwMode="auto">
                <a:xfrm>
                  <a:off x="265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" name="Rectangle 63"/>
                <p:cNvSpPr>
                  <a:spLocks noChangeArrowheads="1"/>
                </p:cNvSpPr>
                <p:nvPr/>
              </p:nvSpPr>
              <p:spPr bwMode="auto">
                <a:xfrm>
                  <a:off x="281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" name="Rectangle 64"/>
                <p:cNvSpPr>
                  <a:spLocks noChangeArrowheads="1"/>
                </p:cNvSpPr>
                <p:nvPr/>
              </p:nvSpPr>
              <p:spPr bwMode="auto">
                <a:xfrm>
                  <a:off x="359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0" name="Rectangle 65"/>
                <p:cNvSpPr>
                  <a:spLocks noChangeArrowheads="1"/>
                </p:cNvSpPr>
                <p:nvPr/>
              </p:nvSpPr>
              <p:spPr bwMode="auto">
                <a:xfrm>
                  <a:off x="375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" name="Rectangle 66"/>
                <p:cNvSpPr>
                  <a:spLocks noChangeArrowheads="1"/>
                </p:cNvSpPr>
                <p:nvPr/>
              </p:nvSpPr>
              <p:spPr bwMode="auto">
                <a:xfrm>
                  <a:off x="140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" name="Rectangle 67"/>
                <p:cNvSpPr>
                  <a:spLocks noChangeArrowheads="1"/>
                </p:cNvSpPr>
                <p:nvPr/>
              </p:nvSpPr>
              <p:spPr bwMode="auto">
                <a:xfrm>
                  <a:off x="155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" name="Rectangle 68"/>
                <p:cNvSpPr>
                  <a:spLocks noChangeArrowheads="1"/>
                </p:cNvSpPr>
                <p:nvPr/>
              </p:nvSpPr>
              <p:spPr bwMode="auto">
                <a:xfrm>
                  <a:off x="171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4" name="Rectangle 69"/>
                <p:cNvSpPr>
                  <a:spLocks noChangeArrowheads="1"/>
                </p:cNvSpPr>
                <p:nvPr/>
              </p:nvSpPr>
              <p:spPr bwMode="auto">
                <a:xfrm>
                  <a:off x="187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" name="Rectangle 70"/>
                <p:cNvSpPr>
                  <a:spLocks noChangeArrowheads="1"/>
                </p:cNvSpPr>
                <p:nvPr/>
              </p:nvSpPr>
              <p:spPr bwMode="auto">
                <a:xfrm>
                  <a:off x="77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" name="Rectangle 71"/>
                <p:cNvSpPr>
                  <a:spLocks noChangeArrowheads="1"/>
                </p:cNvSpPr>
                <p:nvPr/>
              </p:nvSpPr>
              <p:spPr bwMode="auto">
                <a:xfrm>
                  <a:off x="93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" name="Rectangle 72"/>
                <p:cNvSpPr>
                  <a:spLocks noChangeArrowheads="1"/>
                </p:cNvSpPr>
                <p:nvPr/>
              </p:nvSpPr>
              <p:spPr bwMode="auto">
                <a:xfrm>
                  <a:off x="108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8" name="Rectangle 73"/>
                <p:cNvSpPr>
                  <a:spLocks noChangeArrowheads="1"/>
                </p:cNvSpPr>
                <p:nvPr/>
              </p:nvSpPr>
              <p:spPr bwMode="auto">
                <a:xfrm>
                  <a:off x="124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" name="Rectangle 74"/>
                <p:cNvSpPr>
                  <a:spLocks noChangeArrowheads="1"/>
                </p:cNvSpPr>
                <p:nvPr/>
              </p:nvSpPr>
              <p:spPr bwMode="auto">
                <a:xfrm>
                  <a:off x="202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" name="Rectangle 75"/>
                <p:cNvSpPr>
                  <a:spLocks noChangeArrowheads="1"/>
                </p:cNvSpPr>
                <p:nvPr/>
              </p:nvSpPr>
              <p:spPr bwMode="auto">
                <a:xfrm>
                  <a:off x="218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" name="Rectangle 76"/>
                <p:cNvSpPr>
                  <a:spLocks noChangeArrowheads="1"/>
                </p:cNvSpPr>
                <p:nvPr/>
              </p:nvSpPr>
              <p:spPr bwMode="auto">
                <a:xfrm>
                  <a:off x="297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2" name="Rectangle 77"/>
                <p:cNvSpPr>
                  <a:spLocks noChangeArrowheads="1"/>
                </p:cNvSpPr>
                <p:nvPr/>
              </p:nvSpPr>
              <p:spPr bwMode="auto">
                <a:xfrm>
                  <a:off x="312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" name="Rectangle 78"/>
                <p:cNvSpPr>
                  <a:spLocks noChangeArrowheads="1"/>
                </p:cNvSpPr>
                <p:nvPr/>
              </p:nvSpPr>
              <p:spPr bwMode="auto">
                <a:xfrm>
                  <a:off x="328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" name="Rectangle 79"/>
                <p:cNvSpPr>
                  <a:spLocks noChangeArrowheads="1"/>
                </p:cNvSpPr>
                <p:nvPr/>
              </p:nvSpPr>
              <p:spPr bwMode="auto">
                <a:xfrm>
                  <a:off x="344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" name="Rectangle 80"/>
                <p:cNvSpPr>
                  <a:spLocks noChangeArrowheads="1"/>
                </p:cNvSpPr>
                <p:nvPr/>
              </p:nvSpPr>
              <p:spPr bwMode="auto">
                <a:xfrm>
                  <a:off x="234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6" name="Rectangle 81"/>
                <p:cNvSpPr>
                  <a:spLocks noChangeArrowheads="1"/>
                </p:cNvSpPr>
                <p:nvPr/>
              </p:nvSpPr>
              <p:spPr bwMode="auto">
                <a:xfrm>
                  <a:off x="250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" name="Rectangle 82"/>
                <p:cNvSpPr>
                  <a:spLocks noChangeArrowheads="1"/>
                </p:cNvSpPr>
                <p:nvPr/>
              </p:nvSpPr>
              <p:spPr bwMode="auto">
                <a:xfrm>
                  <a:off x="265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" name="Rectangle 83"/>
                <p:cNvSpPr>
                  <a:spLocks noChangeArrowheads="1"/>
                </p:cNvSpPr>
                <p:nvPr/>
              </p:nvSpPr>
              <p:spPr bwMode="auto">
                <a:xfrm>
                  <a:off x="281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" name="Rectangle 84"/>
                <p:cNvSpPr>
                  <a:spLocks noChangeArrowheads="1"/>
                </p:cNvSpPr>
                <p:nvPr/>
              </p:nvSpPr>
              <p:spPr bwMode="auto">
                <a:xfrm>
                  <a:off x="359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0" name="Rectangle 85"/>
                <p:cNvSpPr>
                  <a:spLocks noChangeArrowheads="1"/>
                </p:cNvSpPr>
                <p:nvPr/>
              </p:nvSpPr>
              <p:spPr bwMode="auto">
                <a:xfrm>
                  <a:off x="375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1" name="Rectangle 86"/>
                <p:cNvSpPr>
                  <a:spLocks noChangeArrowheads="1"/>
                </p:cNvSpPr>
                <p:nvPr/>
              </p:nvSpPr>
              <p:spPr bwMode="auto">
                <a:xfrm>
                  <a:off x="140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" name="Rectangle 87"/>
                <p:cNvSpPr>
                  <a:spLocks noChangeArrowheads="1"/>
                </p:cNvSpPr>
                <p:nvPr/>
              </p:nvSpPr>
              <p:spPr bwMode="auto">
                <a:xfrm>
                  <a:off x="155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" name="Rectangle 88"/>
                <p:cNvSpPr>
                  <a:spLocks noChangeArrowheads="1"/>
                </p:cNvSpPr>
                <p:nvPr/>
              </p:nvSpPr>
              <p:spPr bwMode="auto">
                <a:xfrm>
                  <a:off x="171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" name="Rectangle 89"/>
                <p:cNvSpPr>
                  <a:spLocks noChangeArrowheads="1"/>
                </p:cNvSpPr>
                <p:nvPr/>
              </p:nvSpPr>
              <p:spPr bwMode="auto">
                <a:xfrm>
                  <a:off x="187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" name="Rectangle 90"/>
                <p:cNvSpPr>
                  <a:spLocks noChangeArrowheads="1"/>
                </p:cNvSpPr>
                <p:nvPr/>
              </p:nvSpPr>
              <p:spPr bwMode="auto">
                <a:xfrm>
                  <a:off x="77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" name="Rectangle 91"/>
                <p:cNvSpPr>
                  <a:spLocks noChangeArrowheads="1"/>
                </p:cNvSpPr>
                <p:nvPr/>
              </p:nvSpPr>
              <p:spPr bwMode="auto">
                <a:xfrm>
                  <a:off x="93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" name="Rectangle 92"/>
                <p:cNvSpPr>
                  <a:spLocks noChangeArrowheads="1"/>
                </p:cNvSpPr>
                <p:nvPr/>
              </p:nvSpPr>
              <p:spPr bwMode="auto">
                <a:xfrm>
                  <a:off x="108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" name="Rectangle 93"/>
                <p:cNvSpPr>
                  <a:spLocks noChangeArrowheads="1"/>
                </p:cNvSpPr>
                <p:nvPr/>
              </p:nvSpPr>
              <p:spPr bwMode="auto">
                <a:xfrm>
                  <a:off x="124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" name="Rectangle 94"/>
                <p:cNvSpPr>
                  <a:spLocks noChangeArrowheads="1"/>
                </p:cNvSpPr>
                <p:nvPr/>
              </p:nvSpPr>
              <p:spPr bwMode="auto">
                <a:xfrm>
                  <a:off x="202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" name="Rectangle 95"/>
                <p:cNvSpPr>
                  <a:spLocks noChangeArrowheads="1"/>
                </p:cNvSpPr>
                <p:nvPr/>
              </p:nvSpPr>
              <p:spPr bwMode="auto">
                <a:xfrm>
                  <a:off x="218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" name="Rectangle 96"/>
                <p:cNvSpPr>
                  <a:spLocks noChangeArrowheads="1"/>
                </p:cNvSpPr>
                <p:nvPr/>
              </p:nvSpPr>
              <p:spPr bwMode="auto">
                <a:xfrm>
                  <a:off x="297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" name="Rectangle 97"/>
                <p:cNvSpPr>
                  <a:spLocks noChangeArrowheads="1"/>
                </p:cNvSpPr>
                <p:nvPr/>
              </p:nvSpPr>
              <p:spPr bwMode="auto">
                <a:xfrm>
                  <a:off x="312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" name="Rectangle 98"/>
                <p:cNvSpPr>
                  <a:spLocks noChangeArrowheads="1"/>
                </p:cNvSpPr>
                <p:nvPr/>
              </p:nvSpPr>
              <p:spPr bwMode="auto">
                <a:xfrm>
                  <a:off x="328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" name="Rectangle 99"/>
                <p:cNvSpPr>
                  <a:spLocks noChangeArrowheads="1"/>
                </p:cNvSpPr>
                <p:nvPr/>
              </p:nvSpPr>
              <p:spPr bwMode="auto">
                <a:xfrm>
                  <a:off x="344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4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" name="Rectangle 101"/>
                <p:cNvSpPr>
                  <a:spLocks noChangeArrowheads="1"/>
                </p:cNvSpPr>
                <p:nvPr/>
              </p:nvSpPr>
              <p:spPr bwMode="auto">
                <a:xfrm>
                  <a:off x="250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" name="Rectangle 102"/>
                <p:cNvSpPr>
                  <a:spLocks noChangeArrowheads="1"/>
                </p:cNvSpPr>
                <p:nvPr/>
              </p:nvSpPr>
              <p:spPr bwMode="auto">
                <a:xfrm>
                  <a:off x="265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1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" name="Rectangle 104"/>
                <p:cNvSpPr>
                  <a:spLocks noChangeArrowheads="1"/>
                </p:cNvSpPr>
                <p:nvPr/>
              </p:nvSpPr>
              <p:spPr bwMode="auto">
                <a:xfrm>
                  <a:off x="359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" name="Rectangle 105"/>
                <p:cNvSpPr>
                  <a:spLocks noChangeArrowheads="1"/>
                </p:cNvSpPr>
                <p:nvPr/>
              </p:nvSpPr>
              <p:spPr bwMode="auto">
                <a:xfrm>
                  <a:off x="375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401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" name="Rectangle 107"/>
                <p:cNvSpPr>
                  <a:spLocks noChangeArrowheads="1"/>
                </p:cNvSpPr>
                <p:nvPr/>
              </p:nvSpPr>
              <p:spPr bwMode="auto">
                <a:xfrm>
                  <a:off x="155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1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7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" name="Rectangle 110"/>
                <p:cNvSpPr>
                  <a:spLocks noChangeArrowheads="1"/>
                </p:cNvSpPr>
                <p:nvPr/>
              </p:nvSpPr>
              <p:spPr bwMode="auto">
                <a:xfrm>
                  <a:off x="77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" name="Rectangle 111"/>
                <p:cNvSpPr>
                  <a:spLocks noChangeArrowheads="1"/>
                </p:cNvSpPr>
                <p:nvPr/>
              </p:nvSpPr>
              <p:spPr bwMode="auto">
                <a:xfrm>
                  <a:off x="93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" name="Rectangle 112"/>
                <p:cNvSpPr>
                  <a:spLocks noChangeArrowheads="1"/>
                </p:cNvSpPr>
                <p:nvPr/>
              </p:nvSpPr>
              <p:spPr bwMode="auto">
                <a:xfrm>
                  <a:off x="108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4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" name="Rectangle 114"/>
                <p:cNvSpPr>
                  <a:spLocks noChangeArrowheads="1"/>
                </p:cNvSpPr>
                <p:nvPr/>
              </p:nvSpPr>
              <p:spPr bwMode="auto">
                <a:xfrm>
                  <a:off x="202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" name="Rectangle 115"/>
                <p:cNvSpPr>
                  <a:spLocks noChangeArrowheads="1"/>
                </p:cNvSpPr>
                <p:nvPr/>
              </p:nvSpPr>
              <p:spPr bwMode="auto">
                <a:xfrm>
                  <a:off x="218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" name="Rectangle 116"/>
                <p:cNvSpPr>
                  <a:spLocks noChangeArrowheads="1"/>
                </p:cNvSpPr>
                <p:nvPr/>
              </p:nvSpPr>
              <p:spPr bwMode="auto">
                <a:xfrm>
                  <a:off x="2971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" name="Rectangle 117"/>
                <p:cNvSpPr>
                  <a:spLocks noChangeArrowheads="1"/>
                </p:cNvSpPr>
                <p:nvPr/>
              </p:nvSpPr>
              <p:spPr bwMode="auto">
                <a:xfrm>
                  <a:off x="312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" name="Rectangle 118"/>
                <p:cNvSpPr>
                  <a:spLocks noChangeArrowheads="1"/>
                </p:cNvSpPr>
                <p:nvPr/>
              </p:nvSpPr>
              <p:spPr bwMode="auto">
                <a:xfrm>
                  <a:off x="328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" name="Rectangle 119"/>
                <p:cNvSpPr>
                  <a:spLocks noChangeArrowheads="1"/>
                </p:cNvSpPr>
                <p:nvPr/>
              </p:nvSpPr>
              <p:spPr bwMode="auto">
                <a:xfrm>
                  <a:off x="344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5" name="Rectangle 120"/>
                <p:cNvSpPr>
                  <a:spLocks noChangeArrowheads="1"/>
                </p:cNvSpPr>
                <p:nvPr/>
              </p:nvSpPr>
              <p:spPr bwMode="auto">
                <a:xfrm>
                  <a:off x="234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6" name="Rectangle 121"/>
                <p:cNvSpPr>
                  <a:spLocks noChangeArrowheads="1"/>
                </p:cNvSpPr>
                <p:nvPr/>
              </p:nvSpPr>
              <p:spPr bwMode="auto">
                <a:xfrm>
                  <a:off x="250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7" name="Rectangle 122"/>
                <p:cNvSpPr>
                  <a:spLocks noChangeArrowheads="1"/>
                </p:cNvSpPr>
                <p:nvPr/>
              </p:nvSpPr>
              <p:spPr bwMode="auto">
                <a:xfrm>
                  <a:off x="265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8" name="Rectangle 123"/>
                <p:cNvSpPr>
                  <a:spLocks noChangeArrowheads="1"/>
                </p:cNvSpPr>
                <p:nvPr/>
              </p:nvSpPr>
              <p:spPr bwMode="auto">
                <a:xfrm>
                  <a:off x="281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9" name="Rectangle 124"/>
                <p:cNvSpPr>
                  <a:spLocks noChangeArrowheads="1"/>
                </p:cNvSpPr>
                <p:nvPr/>
              </p:nvSpPr>
              <p:spPr bwMode="auto">
                <a:xfrm>
                  <a:off x="359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" name="Rectangle 125"/>
                <p:cNvSpPr>
                  <a:spLocks noChangeArrowheads="1"/>
                </p:cNvSpPr>
                <p:nvPr/>
              </p:nvSpPr>
              <p:spPr bwMode="auto">
                <a:xfrm>
                  <a:off x="375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" name="Rectangle 126"/>
                <p:cNvSpPr>
                  <a:spLocks noChangeArrowheads="1"/>
                </p:cNvSpPr>
                <p:nvPr/>
              </p:nvSpPr>
              <p:spPr bwMode="auto">
                <a:xfrm>
                  <a:off x="140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" name="Rectangle 127"/>
                <p:cNvSpPr>
                  <a:spLocks noChangeArrowheads="1"/>
                </p:cNvSpPr>
                <p:nvPr/>
              </p:nvSpPr>
              <p:spPr bwMode="auto">
                <a:xfrm>
                  <a:off x="155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3" name="Rectangle 128"/>
                <p:cNvSpPr>
                  <a:spLocks noChangeArrowheads="1"/>
                </p:cNvSpPr>
                <p:nvPr/>
              </p:nvSpPr>
              <p:spPr bwMode="auto">
                <a:xfrm>
                  <a:off x="171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7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" name="Rectangle 130"/>
                <p:cNvSpPr>
                  <a:spLocks noChangeArrowheads="1"/>
                </p:cNvSpPr>
                <p:nvPr/>
              </p:nvSpPr>
              <p:spPr bwMode="auto">
                <a:xfrm>
                  <a:off x="77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" name="Rectangle 131"/>
                <p:cNvSpPr>
                  <a:spLocks noChangeArrowheads="1"/>
                </p:cNvSpPr>
                <p:nvPr/>
              </p:nvSpPr>
              <p:spPr bwMode="auto">
                <a:xfrm>
                  <a:off x="93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7" name="Rectangle 132"/>
                <p:cNvSpPr>
                  <a:spLocks noChangeArrowheads="1"/>
                </p:cNvSpPr>
                <p:nvPr/>
              </p:nvSpPr>
              <p:spPr bwMode="auto">
                <a:xfrm>
                  <a:off x="108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8" name="Rectangle 133"/>
                <p:cNvSpPr>
                  <a:spLocks noChangeArrowheads="1"/>
                </p:cNvSpPr>
                <p:nvPr/>
              </p:nvSpPr>
              <p:spPr bwMode="auto">
                <a:xfrm>
                  <a:off x="124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" name="Rectangle 134"/>
                <p:cNvSpPr>
                  <a:spLocks noChangeArrowheads="1"/>
                </p:cNvSpPr>
                <p:nvPr/>
              </p:nvSpPr>
              <p:spPr bwMode="auto">
                <a:xfrm>
                  <a:off x="202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" name="Rectangle 135"/>
                <p:cNvSpPr>
                  <a:spLocks noChangeArrowheads="1"/>
                </p:cNvSpPr>
                <p:nvPr/>
              </p:nvSpPr>
              <p:spPr bwMode="auto">
                <a:xfrm>
                  <a:off x="218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7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2" name="Rectangle 137"/>
                <p:cNvSpPr>
                  <a:spLocks noChangeArrowheads="1"/>
                </p:cNvSpPr>
                <p:nvPr/>
              </p:nvSpPr>
              <p:spPr bwMode="auto">
                <a:xfrm>
                  <a:off x="312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" name="Rectangle 138"/>
                <p:cNvSpPr>
                  <a:spLocks noChangeArrowheads="1"/>
                </p:cNvSpPr>
                <p:nvPr/>
              </p:nvSpPr>
              <p:spPr bwMode="auto">
                <a:xfrm>
                  <a:off x="328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" name="Rectangle 139"/>
                <p:cNvSpPr>
                  <a:spLocks noChangeArrowheads="1"/>
                </p:cNvSpPr>
                <p:nvPr/>
              </p:nvSpPr>
              <p:spPr bwMode="auto">
                <a:xfrm>
                  <a:off x="344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" name="Rectangle 140"/>
                <p:cNvSpPr>
                  <a:spLocks noChangeArrowheads="1"/>
                </p:cNvSpPr>
                <p:nvPr/>
              </p:nvSpPr>
              <p:spPr bwMode="auto">
                <a:xfrm>
                  <a:off x="234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6" name="Rectangle 141"/>
                <p:cNvSpPr>
                  <a:spLocks noChangeArrowheads="1"/>
                </p:cNvSpPr>
                <p:nvPr/>
              </p:nvSpPr>
              <p:spPr bwMode="auto">
                <a:xfrm>
                  <a:off x="250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" name="Rectangle 142"/>
                <p:cNvSpPr>
                  <a:spLocks noChangeArrowheads="1"/>
                </p:cNvSpPr>
                <p:nvPr/>
              </p:nvSpPr>
              <p:spPr bwMode="auto">
                <a:xfrm>
                  <a:off x="265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" name="Rectangle 143"/>
                <p:cNvSpPr>
                  <a:spLocks noChangeArrowheads="1"/>
                </p:cNvSpPr>
                <p:nvPr/>
              </p:nvSpPr>
              <p:spPr bwMode="auto">
                <a:xfrm>
                  <a:off x="281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" name="Rectangle 144"/>
                <p:cNvSpPr>
                  <a:spLocks noChangeArrowheads="1"/>
                </p:cNvSpPr>
                <p:nvPr/>
              </p:nvSpPr>
              <p:spPr bwMode="auto">
                <a:xfrm>
                  <a:off x="359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0" name="Rectangle 145"/>
                <p:cNvSpPr>
                  <a:spLocks noChangeArrowheads="1"/>
                </p:cNvSpPr>
                <p:nvPr/>
              </p:nvSpPr>
              <p:spPr bwMode="auto">
                <a:xfrm>
                  <a:off x="375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" name="Rectangle 146"/>
                <p:cNvSpPr>
                  <a:spLocks noChangeArrowheads="1"/>
                </p:cNvSpPr>
                <p:nvPr/>
              </p:nvSpPr>
              <p:spPr bwMode="auto">
                <a:xfrm>
                  <a:off x="140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" name="Rectangle 147"/>
                <p:cNvSpPr>
                  <a:spLocks noChangeArrowheads="1"/>
                </p:cNvSpPr>
                <p:nvPr/>
              </p:nvSpPr>
              <p:spPr bwMode="auto">
                <a:xfrm>
                  <a:off x="155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" name="Rectangle 148"/>
                <p:cNvSpPr>
                  <a:spLocks noChangeArrowheads="1"/>
                </p:cNvSpPr>
                <p:nvPr/>
              </p:nvSpPr>
              <p:spPr bwMode="auto">
                <a:xfrm>
                  <a:off x="171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4" name="Rectangle 149"/>
                <p:cNvSpPr>
                  <a:spLocks noChangeArrowheads="1"/>
                </p:cNvSpPr>
                <p:nvPr/>
              </p:nvSpPr>
              <p:spPr bwMode="auto">
                <a:xfrm>
                  <a:off x="187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" name="Rectangle 150"/>
                <p:cNvSpPr>
                  <a:spLocks noChangeArrowheads="1"/>
                </p:cNvSpPr>
                <p:nvPr/>
              </p:nvSpPr>
              <p:spPr bwMode="auto">
                <a:xfrm>
                  <a:off x="77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" name="Rectangle 151"/>
                <p:cNvSpPr>
                  <a:spLocks noChangeArrowheads="1"/>
                </p:cNvSpPr>
                <p:nvPr/>
              </p:nvSpPr>
              <p:spPr bwMode="auto">
                <a:xfrm>
                  <a:off x="93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" name="Rectangle 152"/>
                <p:cNvSpPr>
                  <a:spLocks noChangeArrowheads="1"/>
                </p:cNvSpPr>
                <p:nvPr/>
              </p:nvSpPr>
              <p:spPr bwMode="auto">
                <a:xfrm>
                  <a:off x="108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" name="Rectangle 153"/>
                <p:cNvSpPr>
                  <a:spLocks noChangeArrowheads="1"/>
                </p:cNvSpPr>
                <p:nvPr/>
              </p:nvSpPr>
              <p:spPr bwMode="auto">
                <a:xfrm>
                  <a:off x="124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" name="Rectangle 154"/>
                <p:cNvSpPr>
                  <a:spLocks noChangeArrowheads="1"/>
                </p:cNvSpPr>
                <p:nvPr/>
              </p:nvSpPr>
              <p:spPr bwMode="auto">
                <a:xfrm>
                  <a:off x="202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" name="Rectangle 155"/>
                <p:cNvSpPr>
                  <a:spLocks noChangeArrowheads="1"/>
                </p:cNvSpPr>
                <p:nvPr/>
              </p:nvSpPr>
              <p:spPr bwMode="auto">
                <a:xfrm>
                  <a:off x="218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" name="Rectangle 156"/>
                <p:cNvSpPr>
                  <a:spLocks noChangeArrowheads="1"/>
                </p:cNvSpPr>
                <p:nvPr/>
              </p:nvSpPr>
              <p:spPr bwMode="auto">
                <a:xfrm>
                  <a:off x="297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2" name="Rectangle 157"/>
                <p:cNvSpPr>
                  <a:spLocks noChangeArrowheads="1"/>
                </p:cNvSpPr>
                <p:nvPr/>
              </p:nvSpPr>
              <p:spPr bwMode="auto">
                <a:xfrm>
                  <a:off x="312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" name="Rectangle 158"/>
                <p:cNvSpPr>
                  <a:spLocks noChangeArrowheads="1"/>
                </p:cNvSpPr>
                <p:nvPr/>
              </p:nvSpPr>
              <p:spPr bwMode="auto">
                <a:xfrm>
                  <a:off x="328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" name="Rectangle 159"/>
                <p:cNvSpPr>
                  <a:spLocks noChangeArrowheads="1"/>
                </p:cNvSpPr>
                <p:nvPr/>
              </p:nvSpPr>
              <p:spPr bwMode="auto">
                <a:xfrm>
                  <a:off x="344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" name="Rectangle 160"/>
                <p:cNvSpPr>
                  <a:spLocks noChangeArrowheads="1"/>
                </p:cNvSpPr>
                <p:nvPr/>
              </p:nvSpPr>
              <p:spPr bwMode="auto">
                <a:xfrm>
                  <a:off x="234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6" name="Rectangle 161"/>
                <p:cNvSpPr>
                  <a:spLocks noChangeArrowheads="1"/>
                </p:cNvSpPr>
                <p:nvPr/>
              </p:nvSpPr>
              <p:spPr bwMode="auto">
                <a:xfrm>
                  <a:off x="250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5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" name="Rectangle 163"/>
                <p:cNvSpPr>
                  <a:spLocks noChangeArrowheads="1"/>
                </p:cNvSpPr>
                <p:nvPr/>
              </p:nvSpPr>
              <p:spPr bwMode="auto">
                <a:xfrm>
                  <a:off x="281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" name="Rectangle 164"/>
                <p:cNvSpPr>
                  <a:spLocks noChangeArrowheads="1"/>
                </p:cNvSpPr>
                <p:nvPr/>
              </p:nvSpPr>
              <p:spPr bwMode="auto">
                <a:xfrm>
                  <a:off x="359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0" name="Rectangle 165"/>
                <p:cNvSpPr>
                  <a:spLocks noChangeArrowheads="1"/>
                </p:cNvSpPr>
                <p:nvPr/>
              </p:nvSpPr>
              <p:spPr bwMode="auto">
                <a:xfrm>
                  <a:off x="375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" name="Rectangle 166"/>
                <p:cNvSpPr>
                  <a:spLocks noChangeArrowheads="1"/>
                </p:cNvSpPr>
                <p:nvPr/>
              </p:nvSpPr>
              <p:spPr bwMode="auto">
                <a:xfrm>
                  <a:off x="140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" name="Rectangle 167"/>
                <p:cNvSpPr>
                  <a:spLocks noChangeArrowheads="1"/>
                </p:cNvSpPr>
                <p:nvPr/>
              </p:nvSpPr>
              <p:spPr bwMode="auto">
                <a:xfrm>
                  <a:off x="155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" name="Rectangle 168"/>
                <p:cNvSpPr>
                  <a:spLocks noChangeArrowheads="1"/>
                </p:cNvSpPr>
                <p:nvPr/>
              </p:nvSpPr>
              <p:spPr bwMode="auto">
                <a:xfrm>
                  <a:off x="171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4" name="Rectangle 169"/>
                <p:cNvSpPr>
                  <a:spLocks noChangeArrowheads="1"/>
                </p:cNvSpPr>
                <p:nvPr/>
              </p:nvSpPr>
              <p:spPr bwMode="auto">
                <a:xfrm>
                  <a:off x="187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" name="Rectangle 170"/>
                <p:cNvSpPr>
                  <a:spLocks noChangeArrowheads="1"/>
                </p:cNvSpPr>
                <p:nvPr/>
              </p:nvSpPr>
              <p:spPr bwMode="auto">
                <a:xfrm>
                  <a:off x="77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" name="Rectangle 171"/>
                <p:cNvSpPr>
                  <a:spLocks noChangeArrowheads="1"/>
                </p:cNvSpPr>
                <p:nvPr/>
              </p:nvSpPr>
              <p:spPr bwMode="auto">
                <a:xfrm>
                  <a:off x="93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" name="Rectangle 172"/>
                <p:cNvSpPr>
                  <a:spLocks noChangeArrowheads="1"/>
                </p:cNvSpPr>
                <p:nvPr/>
              </p:nvSpPr>
              <p:spPr bwMode="auto">
                <a:xfrm>
                  <a:off x="108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8" name="Rectangle 173"/>
                <p:cNvSpPr>
                  <a:spLocks noChangeArrowheads="1"/>
                </p:cNvSpPr>
                <p:nvPr/>
              </p:nvSpPr>
              <p:spPr bwMode="auto">
                <a:xfrm>
                  <a:off x="124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9" name="Rectangle 174"/>
                <p:cNvSpPr>
                  <a:spLocks noChangeArrowheads="1"/>
                </p:cNvSpPr>
                <p:nvPr/>
              </p:nvSpPr>
              <p:spPr bwMode="auto">
                <a:xfrm>
                  <a:off x="202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" name="Rectangle 175"/>
                <p:cNvSpPr>
                  <a:spLocks noChangeArrowheads="1"/>
                </p:cNvSpPr>
                <p:nvPr/>
              </p:nvSpPr>
              <p:spPr bwMode="auto">
                <a:xfrm>
                  <a:off x="218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" name="Rectangle 176"/>
                <p:cNvSpPr>
                  <a:spLocks noChangeArrowheads="1"/>
                </p:cNvSpPr>
                <p:nvPr/>
              </p:nvSpPr>
              <p:spPr bwMode="auto">
                <a:xfrm>
                  <a:off x="297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" name="Rectangle 177"/>
                <p:cNvSpPr>
                  <a:spLocks noChangeArrowheads="1"/>
                </p:cNvSpPr>
                <p:nvPr/>
              </p:nvSpPr>
              <p:spPr bwMode="auto">
                <a:xfrm>
                  <a:off x="312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3" name="Rectangle 178"/>
                <p:cNvSpPr>
                  <a:spLocks noChangeArrowheads="1"/>
                </p:cNvSpPr>
                <p:nvPr/>
              </p:nvSpPr>
              <p:spPr bwMode="auto">
                <a:xfrm>
                  <a:off x="328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" name="Rectangle 179"/>
                <p:cNvSpPr>
                  <a:spLocks noChangeArrowheads="1"/>
                </p:cNvSpPr>
                <p:nvPr/>
              </p:nvSpPr>
              <p:spPr bwMode="auto">
                <a:xfrm>
                  <a:off x="344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" name="Rectangle 180"/>
                <p:cNvSpPr>
                  <a:spLocks noChangeArrowheads="1"/>
                </p:cNvSpPr>
                <p:nvPr/>
              </p:nvSpPr>
              <p:spPr bwMode="auto">
                <a:xfrm>
                  <a:off x="234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" name="Rectangle 181"/>
                <p:cNvSpPr>
                  <a:spLocks noChangeArrowheads="1"/>
                </p:cNvSpPr>
                <p:nvPr/>
              </p:nvSpPr>
              <p:spPr bwMode="auto">
                <a:xfrm>
                  <a:off x="250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7" name="Rectangle 182"/>
                <p:cNvSpPr>
                  <a:spLocks noChangeArrowheads="1"/>
                </p:cNvSpPr>
                <p:nvPr/>
              </p:nvSpPr>
              <p:spPr bwMode="auto">
                <a:xfrm>
                  <a:off x="265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" name="Rectangle 183"/>
                <p:cNvSpPr>
                  <a:spLocks noChangeArrowheads="1"/>
                </p:cNvSpPr>
                <p:nvPr/>
              </p:nvSpPr>
              <p:spPr bwMode="auto">
                <a:xfrm>
                  <a:off x="281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" name="Rectangle 184"/>
                <p:cNvSpPr>
                  <a:spLocks noChangeArrowheads="1"/>
                </p:cNvSpPr>
                <p:nvPr/>
              </p:nvSpPr>
              <p:spPr bwMode="auto">
                <a:xfrm>
                  <a:off x="359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" name="Rectangle 185"/>
                <p:cNvSpPr>
                  <a:spLocks noChangeArrowheads="1"/>
                </p:cNvSpPr>
                <p:nvPr/>
              </p:nvSpPr>
              <p:spPr bwMode="auto">
                <a:xfrm>
                  <a:off x="375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1" name="Rectangle 186"/>
                <p:cNvSpPr>
                  <a:spLocks noChangeArrowheads="1"/>
                </p:cNvSpPr>
                <p:nvPr/>
              </p:nvSpPr>
              <p:spPr bwMode="auto">
                <a:xfrm>
                  <a:off x="140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" name="Rectangle 187"/>
                <p:cNvSpPr>
                  <a:spLocks noChangeArrowheads="1"/>
                </p:cNvSpPr>
                <p:nvPr/>
              </p:nvSpPr>
              <p:spPr bwMode="auto">
                <a:xfrm>
                  <a:off x="155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" name="Rectangle 188"/>
                <p:cNvSpPr>
                  <a:spLocks noChangeArrowheads="1"/>
                </p:cNvSpPr>
                <p:nvPr/>
              </p:nvSpPr>
              <p:spPr bwMode="auto">
                <a:xfrm>
                  <a:off x="171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7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5" name="Rectangle 190"/>
                <p:cNvSpPr>
                  <a:spLocks noChangeArrowheads="1"/>
                </p:cNvSpPr>
                <p:nvPr/>
              </p:nvSpPr>
              <p:spPr bwMode="auto">
                <a:xfrm>
                  <a:off x="77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" name="Rectangle 191"/>
                <p:cNvSpPr>
                  <a:spLocks noChangeArrowheads="1"/>
                </p:cNvSpPr>
                <p:nvPr/>
              </p:nvSpPr>
              <p:spPr bwMode="auto">
                <a:xfrm>
                  <a:off x="93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" name="Rectangle 192"/>
                <p:cNvSpPr>
                  <a:spLocks noChangeArrowheads="1"/>
                </p:cNvSpPr>
                <p:nvPr/>
              </p:nvSpPr>
              <p:spPr bwMode="auto">
                <a:xfrm>
                  <a:off x="108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" name="Rectangle 193"/>
                <p:cNvSpPr>
                  <a:spLocks noChangeArrowheads="1"/>
                </p:cNvSpPr>
                <p:nvPr/>
              </p:nvSpPr>
              <p:spPr bwMode="auto">
                <a:xfrm>
                  <a:off x="124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9" name="Rectangle 194"/>
                <p:cNvSpPr>
                  <a:spLocks noChangeArrowheads="1"/>
                </p:cNvSpPr>
                <p:nvPr/>
              </p:nvSpPr>
              <p:spPr bwMode="auto">
                <a:xfrm>
                  <a:off x="202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" name="Rectangle 195"/>
                <p:cNvSpPr>
                  <a:spLocks noChangeArrowheads="1"/>
                </p:cNvSpPr>
                <p:nvPr/>
              </p:nvSpPr>
              <p:spPr bwMode="auto">
                <a:xfrm>
                  <a:off x="218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" name="Rectangle 196"/>
                <p:cNvSpPr>
                  <a:spLocks noChangeArrowheads="1"/>
                </p:cNvSpPr>
                <p:nvPr/>
              </p:nvSpPr>
              <p:spPr bwMode="auto">
                <a:xfrm>
                  <a:off x="297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2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3" name="Rectangle 198"/>
                <p:cNvSpPr>
                  <a:spLocks noChangeArrowheads="1"/>
                </p:cNvSpPr>
                <p:nvPr/>
              </p:nvSpPr>
              <p:spPr bwMode="auto">
                <a:xfrm>
                  <a:off x="328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" name="Rectangle 199"/>
                <p:cNvSpPr>
                  <a:spLocks noChangeArrowheads="1"/>
                </p:cNvSpPr>
                <p:nvPr/>
              </p:nvSpPr>
              <p:spPr bwMode="auto">
                <a:xfrm>
                  <a:off x="344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" name="Rectangle 200"/>
                <p:cNvSpPr>
                  <a:spLocks noChangeArrowheads="1"/>
                </p:cNvSpPr>
                <p:nvPr/>
              </p:nvSpPr>
              <p:spPr bwMode="auto">
                <a:xfrm>
                  <a:off x="234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" name="Rectangle 201"/>
                <p:cNvSpPr>
                  <a:spLocks noChangeArrowheads="1"/>
                </p:cNvSpPr>
                <p:nvPr/>
              </p:nvSpPr>
              <p:spPr bwMode="auto">
                <a:xfrm>
                  <a:off x="250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7" name="Rectangle 202"/>
                <p:cNvSpPr>
                  <a:spLocks noChangeArrowheads="1"/>
                </p:cNvSpPr>
                <p:nvPr/>
              </p:nvSpPr>
              <p:spPr bwMode="auto">
                <a:xfrm>
                  <a:off x="265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" name="Rectangle 203"/>
                <p:cNvSpPr>
                  <a:spLocks noChangeArrowheads="1"/>
                </p:cNvSpPr>
                <p:nvPr/>
              </p:nvSpPr>
              <p:spPr bwMode="auto">
                <a:xfrm>
                  <a:off x="281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9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" name="Rectangle 205"/>
                <p:cNvSpPr>
                  <a:spLocks noChangeArrowheads="1"/>
                </p:cNvSpPr>
                <p:nvPr/>
              </p:nvSpPr>
              <p:spPr bwMode="auto">
                <a:xfrm>
                  <a:off x="375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1" name="Rectangle 206"/>
                <p:cNvSpPr>
                  <a:spLocks noChangeArrowheads="1"/>
                </p:cNvSpPr>
                <p:nvPr/>
              </p:nvSpPr>
              <p:spPr bwMode="auto">
                <a:xfrm>
                  <a:off x="140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" name="Rectangle 207"/>
                <p:cNvSpPr>
                  <a:spLocks noChangeArrowheads="1"/>
                </p:cNvSpPr>
                <p:nvPr/>
              </p:nvSpPr>
              <p:spPr bwMode="auto">
                <a:xfrm>
                  <a:off x="155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" name="Rectangle 208"/>
                <p:cNvSpPr>
                  <a:spLocks noChangeArrowheads="1"/>
                </p:cNvSpPr>
                <p:nvPr/>
              </p:nvSpPr>
              <p:spPr bwMode="auto">
                <a:xfrm>
                  <a:off x="171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7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5" name="Rectangle 210"/>
                <p:cNvSpPr>
                  <a:spLocks noChangeArrowheads="1"/>
                </p:cNvSpPr>
                <p:nvPr/>
              </p:nvSpPr>
              <p:spPr bwMode="auto">
                <a:xfrm>
                  <a:off x="77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" name="Rectangle 211"/>
                <p:cNvSpPr>
                  <a:spLocks noChangeArrowheads="1"/>
                </p:cNvSpPr>
                <p:nvPr/>
              </p:nvSpPr>
              <p:spPr bwMode="auto">
                <a:xfrm>
                  <a:off x="93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" name="Rectangle 212"/>
                <p:cNvSpPr>
                  <a:spLocks noChangeArrowheads="1"/>
                </p:cNvSpPr>
                <p:nvPr/>
              </p:nvSpPr>
              <p:spPr bwMode="auto">
                <a:xfrm>
                  <a:off x="108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" name="Rectangle 213"/>
                <p:cNvSpPr>
                  <a:spLocks noChangeArrowheads="1"/>
                </p:cNvSpPr>
                <p:nvPr/>
              </p:nvSpPr>
              <p:spPr bwMode="auto">
                <a:xfrm>
                  <a:off x="124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9" name="Rectangle 214"/>
                <p:cNvSpPr>
                  <a:spLocks noChangeArrowheads="1"/>
                </p:cNvSpPr>
                <p:nvPr/>
              </p:nvSpPr>
              <p:spPr bwMode="auto">
                <a:xfrm>
                  <a:off x="202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0" name="Rectangle 215"/>
                <p:cNvSpPr>
                  <a:spLocks noChangeArrowheads="1"/>
                </p:cNvSpPr>
                <p:nvPr/>
              </p:nvSpPr>
              <p:spPr bwMode="auto">
                <a:xfrm>
                  <a:off x="218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" name="Rectangle 216"/>
                <p:cNvSpPr>
                  <a:spLocks noChangeArrowheads="1"/>
                </p:cNvSpPr>
                <p:nvPr/>
              </p:nvSpPr>
              <p:spPr bwMode="auto">
                <a:xfrm>
                  <a:off x="297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" name="Rectangle 217"/>
                <p:cNvSpPr>
                  <a:spLocks noChangeArrowheads="1"/>
                </p:cNvSpPr>
                <p:nvPr/>
              </p:nvSpPr>
              <p:spPr bwMode="auto">
                <a:xfrm>
                  <a:off x="312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" name="Rectangle 218"/>
                <p:cNvSpPr>
                  <a:spLocks noChangeArrowheads="1"/>
                </p:cNvSpPr>
                <p:nvPr/>
              </p:nvSpPr>
              <p:spPr bwMode="auto">
                <a:xfrm>
                  <a:off x="328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4" name="Rectangle 219"/>
                <p:cNvSpPr>
                  <a:spLocks noChangeArrowheads="1"/>
                </p:cNvSpPr>
                <p:nvPr/>
              </p:nvSpPr>
              <p:spPr bwMode="auto">
                <a:xfrm>
                  <a:off x="344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" name="Rectangle 220"/>
                <p:cNvSpPr>
                  <a:spLocks noChangeArrowheads="1"/>
                </p:cNvSpPr>
                <p:nvPr/>
              </p:nvSpPr>
              <p:spPr bwMode="auto">
                <a:xfrm>
                  <a:off x="234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" name="Rectangle 221"/>
                <p:cNvSpPr>
                  <a:spLocks noChangeArrowheads="1"/>
                </p:cNvSpPr>
                <p:nvPr/>
              </p:nvSpPr>
              <p:spPr bwMode="auto">
                <a:xfrm>
                  <a:off x="250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" name="Rectangle 222"/>
                <p:cNvSpPr>
                  <a:spLocks noChangeArrowheads="1"/>
                </p:cNvSpPr>
                <p:nvPr/>
              </p:nvSpPr>
              <p:spPr bwMode="auto">
                <a:xfrm>
                  <a:off x="265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8" name="Rectangle 223"/>
                <p:cNvSpPr>
                  <a:spLocks noChangeArrowheads="1"/>
                </p:cNvSpPr>
                <p:nvPr/>
              </p:nvSpPr>
              <p:spPr bwMode="auto">
                <a:xfrm>
                  <a:off x="281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" name="Rectangle 224"/>
                <p:cNvSpPr>
                  <a:spLocks noChangeArrowheads="1"/>
                </p:cNvSpPr>
                <p:nvPr/>
              </p:nvSpPr>
              <p:spPr bwMode="auto">
                <a:xfrm>
                  <a:off x="359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" name="Rectangle 225"/>
                <p:cNvSpPr>
                  <a:spLocks noChangeArrowheads="1"/>
                </p:cNvSpPr>
                <p:nvPr/>
              </p:nvSpPr>
              <p:spPr bwMode="auto">
                <a:xfrm>
                  <a:off x="375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" name="Rectangle 226"/>
                <p:cNvSpPr>
                  <a:spLocks noChangeArrowheads="1"/>
                </p:cNvSpPr>
                <p:nvPr/>
              </p:nvSpPr>
              <p:spPr bwMode="auto">
                <a:xfrm>
                  <a:off x="140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2" name="Rectangle 227"/>
                <p:cNvSpPr>
                  <a:spLocks noChangeArrowheads="1"/>
                </p:cNvSpPr>
                <p:nvPr/>
              </p:nvSpPr>
              <p:spPr bwMode="auto">
                <a:xfrm>
                  <a:off x="155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" name="Rectangle 228"/>
                <p:cNvSpPr>
                  <a:spLocks noChangeArrowheads="1"/>
                </p:cNvSpPr>
                <p:nvPr/>
              </p:nvSpPr>
              <p:spPr bwMode="auto">
                <a:xfrm>
                  <a:off x="171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" name="Rectangle 229"/>
                <p:cNvSpPr>
                  <a:spLocks noChangeArrowheads="1"/>
                </p:cNvSpPr>
                <p:nvPr/>
              </p:nvSpPr>
              <p:spPr bwMode="auto">
                <a:xfrm>
                  <a:off x="187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" name="Rectangle 230"/>
                <p:cNvSpPr>
                  <a:spLocks noChangeArrowheads="1"/>
                </p:cNvSpPr>
                <p:nvPr/>
              </p:nvSpPr>
              <p:spPr bwMode="auto">
                <a:xfrm>
                  <a:off x="77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6" name="Rectangle 231"/>
                <p:cNvSpPr>
                  <a:spLocks noChangeArrowheads="1"/>
                </p:cNvSpPr>
                <p:nvPr/>
              </p:nvSpPr>
              <p:spPr bwMode="auto">
                <a:xfrm>
                  <a:off x="93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" name="Rectangle 232"/>
                <p:cNvSpPr>
                  <a:spLocks noChangeArrowheads="1"/>
                </p:cNvSpPr>
                <p:nvPr/>
              </p:nvSpPr>
              <p:spPr bwMode="auto">
                <a:xfrm>
                  <a:off x="108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" name="Rectangle 233"/>
                <p:cNvSpPr>
                  <a:spLocks noChangeArrowheads="1"/>
                </p:cNvSpPr>
                <p:nvPr/>
              </p:nvSpPr>
              <p:spPr bwMode="auto">
                <a:xfrm>
                  <a:off x="124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" name="Rectangle 234"/>
                <p:cNvSpPr>
                  <a:spLocks noChangeArrowheads="1"/>
                </p:cNvSpPr>
                <p:nvPr/>
              </p:nvSpPr>
              <p:spPr bwMode="auto">
                <a:xfrm>
                  <a:off x="202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0" name="Rectangle 235"/>
                <p:cNvSpPr>
                  <a:spLocks noChangeArrowheads="1"/>
                </p:cNvSpPr>
                <p:nvPr/>
              </p:nvSpPr>
              <p:spPr bwMode="auto">
                <a:xfrm>
                  <a:off x="218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" name="Rectangle 236"/>
                <p:cNvSpPr>
                  <a:spLocks noChangeArrowheads="1"/>
                </p:cNvSpPr>
                <p:nvPr/>
              </p:nvSpPr>
              <p:spPr bwMode="auto">
                <a:xfrm>
                  <a:off x="297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" name="Rectangle 237"/>
                <p:cNvSpPr>
                  <a:spLocks noChangeArrowheads="1"/>
                </p:cNvSpPr>
                <p:nvPr/>
              </p:nvSpPr>
              <p:spPr bwMode="auto">
                <a:xfrm>
                  <a:off x="312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" name="Rectangle 238"/>
                <p:cNvSpPr>
                  <a:spLocks noChangeArrowheads="1"/>
                </p:cNvSpPr>
                <p:nvPr/>
              </p:nvSpPr>
              <p:spPr bwMode="auto">
                <a:xfrm>
                  <a:off x="328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4" name="Rectangle 239"/>
                <p:cNvSpPr>
                  <a:spLocks noChangeArrowheads="1"/>
                </p:cNvSpPr>
                <p:nvPr/>
              </p:nvSpPr>
              <p:spPr bwMode="auto">
                <a:xfrm>
                  <a:off x="344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" name="Rectangle 240"/>
                <p:cNvSpPr>
                  <a:spLocks noChangeArrowheads="1"/>
                </p:cNvSpPr>
                <p:nvPr/>
              </p:nvSpPr>
              <p:spPr bwMode="auto">
                <a:xfrm>
                  <a:off x="234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" name="Rectangle 241"/>
                <p:cNvSpPr>
                  <a:spLocks noChangeArrowheads="1"/>
                </p:cNvSpPr>
                <p:nvPr/>
              </p:nvSpPr>
              <p:spPr bwMode="auto">
                <a:xfrm>
                  <a:off x="250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" name="Rectangle 242"/>
                <p:cNvSpPr>
                  <a:spLocks noChangeArrowheads="1"/>
                </p:cNvSpPr>
                <p:nvPr/>
              </p:nvSpPr>
              <p:spPr bwMode="auto">
                <a:xfrm>
                  <a:off x="265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8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1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" name="Rectangle 244"/>
                <p:cNvSpPr>
                  <a:spLocks noChangeArrowheads="1"/>
                </p:cNvSpPr>
                <p:nvPr/>
              </p:nvSpPr>
              <p:spPr bwMode="auto">
                <a:xfrm>
                  <a:off x="359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" name="Rectangle 245"/>
                <p:cNvSpPr>
                  <a:spLocks noChangeArrowheads="1"/>
                </p:cNvSpPr>
                <p:nvPr/>
              </p:nvSpPr>
              <p:spPr bwMode="auto">
                <a:xfrm>
                  <a:off x="375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" name="Rectangle 246"/>
                <p:cNvSpPr>
                  <a:spLocks noChangeArrowheads="1"/>
                </p:cNvSpPr>
                <p:nvPr/>
              </p:nvSpPr>
              <p:spPr bwMode="auto">
                <a:xfrm>
                  <a:off x="140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2" name="Rectangle 247"/>
                <p:cNvSpPr>
                  <a:spLocks noChangeArrowheads="1"/>
                </p:cNvSpPr>
                <p:nvPr/>
              </p:nvSpPr>
              <p:spPr bwMode="auto">
                <a:xfrm>
                  <a:off x="155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" name="Rectangle 248"/>
                <p:cNvSpPr>
                  <a:spLocks noChangeArrowheads="1"/>
                </p:cNvSpPr>
                <p:nvPr/>
              </p:nvSpPr>
              <p:spPr bwMode="auto">
                <a:xfrm>
                  <a:off x="171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7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" name="Rectangle 250"/>
                <p:cNvSpPr>
                  <a:spLocks noChangeArrowheads="1"/>
                </p:cNvSpPr>
                <p:nvPr/>
              </p:nvSpPr>
              <p:spPr bwMode="auto">
                <a:xfrm>
                  <a:off x="77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6" name="Rectangle 251"/>
                <p:cNvSpPr>
                  <a:spLocks noChangeArrowheads="1"/>
                </p:cNvSpPr>
                <p:nvPr/>
              </p:nvSpPr>
              <p:spPr bwMode="auto">
                <a:xfrm>
                  <a:off x="93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" name="Rectangle 252"/>
                <p:cNvSpPr>
                  <a:spLocks noChangeArrowheads="1"/>
                </p:cNvSpPr>
                <p:nvPr/>
              </p:nvSpPr>
              <p:spPr bwMode="auto">
                <a:xfrm>
                  <a:off x="108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" name="Rectangle 253"/>
                <p:cNvSpPr>
                  <a:spLocks noChangeArrowheads="1"/>
                </p:cNvSpPr>
                <p:nvPr/>
              </p:nvSpPr>
              <p:spPr bwMode="auto">
                <a:xfrm>
                  <a:off x="124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" name="Rectangle 254"/>
                <p:cNvSpPr>
                  <a:spLocks noChangeArrowheads="1"/>
                </p:cNvSpPr>
                <p:nvPr/>
              </p:nvSpPr>
              <p:spPr bwMode="auto">
                <a:xfrm>
                  <a:off x="202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0" name="Rectangle 255"/>
                <p:cNvSpPr>
                  <a:spLocks noChangeArrowheads="1"/>
                </p:cNvSpPr>
                <p:nvPr/>
              </p:nvSpPr>
              <p:spPr bwMode="auto">
                <a:xfrm>
                  <a:off x="218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1" name="Rectangle 256"/>
                <p:cNvSpPr>
                  <a:spLocks noChangeArrowheads="1"/>
                </p:cNvSpPr>
                <p:nvPr/>
              </p:nvSpPr>
              <p:spPr bwMode="auto">
                <a:xfrm>
                  <a:off x="297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" name="Rectangle 257"/>
                <p:cNvSpPr>
                  <a:spLocks noChangeArrowheads="1"/>
                </p:cNvSpPr>
                <p:nvPr/>
              </p:nvSpPr>
              <p:spPr bwMode="auto">
                <a:xfrm>
                  <a:off x="312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" name="Rectangle 258"/>
                <p:cNvSpPr>
                  <a:spLocks noChangeArrowheads="1"/>
                </p:cNvSpPr>
                <p:nvPr/>
              </p:nvSpPr>
              <p:spPr bwMode="auto">
                <a:xfrm>
                  <a:off x="328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" name="Rectangle 259"/>
                <p:cNvSpPr>
                  <a:spLocks noChangeArrowheads="1"/>
                </p:cNvSpPr>
                <p:nvPr/>
              </p:nvSpPr>
              <p:spPr bwMode="auto">
                <a:xfrm>
                  <a:off x="344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5" name="Rectangle 260"/>
                <p:cNvSpPr>
                  <a:spLocks noChangeArrowheads="1"/>
                </p:cNvSpPr>
                <p:nvPr/>
              </p:nvSpPr>
              <p:spPr bwMode="auto">
                <a:xfrm>
                  <a:off x="234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" name="Rectangle 261"/>
                <p:cNvSpPr>
                  <a:spLocks noChangeArrowheads="1"/>
                </p:cNvSpPr>
                <p:nvPr/>
              </p:nvSpPr>
              <p:spPr bwMode="auto">
                <a:xfrm>
                  <a:off x="250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" name="Rectangle 262"/>
                <p:cNvSpPr>
                  <a:spLocks noChangeArrowheads="1"/>
                </p:cNvSpPr>
                <p:nvPr/>
              </p:nvSpPr>
              <p:spPr bwMode="auto">
                <a:xfrm>
                  <a:off x="265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" name="Rectangle 263"/>
                <p:cNvSpPr>
                  <a:spLocks noChangeArrowheads="1"/>
                </p:cNvSpPr>
                <p:nvPr/>
              </p:nvSpPr>
              <p:spPr bwMode="auto">
                <a:xfrm>
                  <a:off x="281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9" name="Rectangle 264"/>
                <p:cNvSpPr>
                  <a:spLocks noChangeArrowheads="1"/>
                </p:cNvSpPr>
                <p:nvPr/>
              </p:nvSpPr>
              <p:spPr bwMode="auto">
                <a:xfrm>
                  <a:off x="359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" name="Rectangle 265"/>
                <p:cNvSpPr>
                  <a:spLocks noChangeArrowheads="1"/>
                </p:cNvSpPr>
                <p:nvPr/>
              </p:nvSpPr>
              <p:spPr bwMode="auto">
                <a:xfrm>
                  <a:off x="375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" name="Rectangle 266"/>
                <p:cNvSpPr>
                  <a:spLocks noChangeArrowheads="1"/>
                </p:cNvSpPr>
                <p:nvPr/>
              </p:nvSpPr>
              <p:spPr bwMode="auto">
                <a:xfrm>
                  <a:off x="140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" name="Rectangle 267"/>
                <p:cNvSpPr>
                  <a:spLocks noChangeArrowheads="1"/>
                </p:cNvSpPr>
                <p:nvPr/>
              </p:nvSpPr>
              <p:spPr bwMode="auto">
                <a:xfrm>
                  <a:off x="155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" name="Rectangle 268"/>
                <p:cNvSpPr>
                  <a:spLocks noChangeArrowheads="1"/>
                </p:cNvSpPr>
                <p:nvPr/>
              </p:nvSpPr>
              <p:spPr bwMode="auto">
                <a:xfrm>
                  <a:off x="171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" name="Rectangle 269"/>
                <p:cNvSpPr>
                  <a:spLocks noChangeArrowheads="1"/>
                </p:cNvSpPr>
                <p:nvPr/>
              </p:nvSpPr>
              <p:spPr bwMode="auto">
                <a:xfrm>
                  <a:off x="187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" name="Rectangle 270"/>
                <p:cNvSpPr>
                  <a:spLocks noChangeArrowheads="1"/>
                </p:cNvSpPr>
                <p:nvPr/>
              </p:nvSpPr>
              <p:spPr bwMode="auto">
                <a:xfrm>
                  <a:off x="77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" name="Rectangle 271"/>
                <p:cNvSpPr>
                  <a:spLocks noChangeArrowheads="1"/>
                </p:cNvSpPr>
                <p:nvPr/>
              </p:nvSpPr>
              <p:spPr bwMode="auto">
                <a:xfrm>
                  <a:off x="93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7" name="Rectangle 272"/>
                <p:cNvSpPr>
                  <a:spLocks noChangeArrowheads="1"/>
                </p:cNvSpPr>
                <p:nvPr/>
              </p:nvSpPr>
              <p:spPr bwMode="auto">
                <a:xfrm>
                  <a:off x="108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" name="Rectangle 273"/>
                <p:cNvSpPr>
                  <a:spLocks noChangeArrowheads="1"/>
                </p:cNvSpPr>
                <p:nvPr/>
              </p:nvSpPr>
              <p:spPr bwMode="auto">
                <a:xfrm>
                  <a:off x="124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" name="Rectangle 274"/>
                <p:cNvSpPr>
                  <a:spLocks noChangeArrowheads="1"/>
                </p:cNvSpPr>
                <p:nvPr/>
              </p:nvSpPr>
              <p:spPr bwMode="auto">
                <a:xfrm>
                  <a:off x="202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" name="Rectangle 275"/>
                <p:cNvSpPr>
                  <a:spLocks noChangeArrowheads="1"/>
                </p:cNvSpPr>
                <p:nvPr/>
              </p:nvSpPr>
              <p:spPr bwMode="auto">
                <a:xfrm>
                  <a:off x="218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1" name="Rectangle 276"/>
                <p:cNvSpPr>
                  <a:spLocks noChangeArrowheads="1"/>
                </p:cNvSpPr>
                <p:nvPr/>
              </p:nvSpPr>
              <p:spPr bwMode="auto">
                <a:xfrm>
                  <a:off x="297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" name="Rectangle 277"/>
                <p:cNvSpPr>
                  <a:spLocks noChangeArrowheads="1"/>
                </p:cNvSpPr>
                <p:nvPr/>
              </p:nvSpPr>
              <p:spPr bwMode="auto">
                <a:xfrm>
                  <a:off x="312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" name="Rectangle 278"/>
                <p:cNvSpPr>
                  <a:spLocks noChangeArrowheads="1"/>
                </p:cNvSpPr>
                <p:nvPr/>
              </p:nvSpPr>
              <p:spPr bwMode="auto">
                <a:xfrm>
                  <a:off x="328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" name="Rectangle 279"/>
                <p:cNvSpPr>
                  <a:spLocks noChangeArrowheads="1"/>
                </p:cNvSpPr>
                <p:nvPr/>
              </p:nvSpPr>
              <p:spPr bwMode="auto">
                <a:xfrm>
                  <a:off x="344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5" name="Rectangle 280"/>
                <p:cNvSpPr>
                  <a:spLocks noChangeArrowheads="1"/>
                </p:cNvSpPr>
                <p:nvPr/>
              </p:nvSpPr>
              <p:spPr bwMode="auto">
                <a:xfrm>
                  <a:off x="234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" name="Rectangle 281"/>
                <p:cNvSpPr>
                  <a:spLocks noChangeArrowheads="1"/>
                </p:cNvSpPr>
                <p:nvPr/>
              </p:nvSpPr>
              <p:spPr bwMode="auto">
                <a:xfrm>
                  <a:off x="250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" name="Rectangle 282"/>
                <p:cNvSpPr>
                  <a:spLocks noChangeArrowheads="1"/>
                </p:cNvSpPr>
                <p:nvPr/>
              </p:nvSpPr>
              <p:spPr bwMode="auto">
                <a:xfrm>
                  <a:off x="265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" name="Rectangle 283"/>
                <p:cNvSpPr>
                  <a:spLocks noChangeArrowheads="1"/>
                </p:cNvSpPr>
                <p:nvPr/>
              </p:nvSpPr>
              <p:spPr bwMode="auto">
                <a:xfrm>
                  <a:off x="281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9" name="Rectangle 284"/>
                <p:cNvSpPr>
                  <a:spLocks noChangeArrowheads="1"/>
                </p:cNvSpPr>
                <p:nvPr/>
              </p:nvSpPr>
              <p:spPr bwMode="auto">
                <a:xfrm>
                  <a:off x="359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" name="Rectangle 285"/>
                <p:cNvSpPr>
                  <a:spLocks noChangeArrowheads="1"/>
                </p:cNvSpPr>
                <p:nvPr/>
              </p:nvSpPr>
              <p:spPr bwMode="auto">
                <a:xfrm>
                  <a:off x="375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" name="Rectangle 286"/>
                <p:cNvSpPr>
                  <a:spLocks noChangeArrowheads="1"/>
                </p:cNvSpPr>
                <p:nvPr/>
              </p:nvSpPr>
              <p:spPr bwMode="auto">
                <a:xfrm>
                  <a:off x="140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" name="Rectangle 287"/>
                <p:cNvSpPr>
                  <a:spLocks noChangeArrowheads="1"/>
                </p:cNvSpPr>
                <p:nvPr/>
              </p:nvSpPr>
              <p:spPr bwMode="auto">
                <a:xfrm>
                  <a:off x="155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3" name="Rectangle 288"/>
                <p:cNvSpPr>
                  <a:spLocks noChangeArrowheads="1"/>
                </p:cNvSpPr>
                <p:nvPr/>
              </p:nvSpPr>
              <p:spPr bwMode="auto">
                <a:xfrm>
                  <a:off x="171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" name="Rectangle 289"/>
                <p:cNvSpPr>
                  <a:spLocks noChangeArrowheads="1"/>
                </p:cNvSpPr>
                <p:nvPr/>
              </p:nvSpPr>
              <p:spPr bwMode="auto">
                <a:xfrm>
                  <a:off x="187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" name="Rectangle 290"/>
                <p:cNvSpPr>
                  <a:spLocks noChangeArrowheads="1"/>
                </p:cNvSpPr>
                <p:nvPr/>
              </p:nvSpPr>
              <p:spPr bwMode="auto">
                <a:xfrm>
                  <a:off x="77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" name="Rectangle 291"/>
                <p:cNvSpPr>
                  <a:spLocks noChangeArrowheads="1"/>
                </p:cNvSpPr>
                <p:nvPr/>
              </p:nvSpPr>
              <p:spPr bwMode="auto">
                <a:xfrm>
                  <a:off x="93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7" name="Rectangle 292"/>
                <p:cNvSpPr>
                  <a:spLocks noChangeArrowheads="1"/>
                </p:cNvSpPr>
                <p:nvPr/>
              </p:nvSpPr>
              <p:spPr bwMode="auto">
                <a:xfrm>
                  <a:off x="108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" name="Rectangle 293"/>
                <p:cNvSpPr>
                  <a:spLocks noChangeArrowheads="1"/>
                </p:cNvSpPr>
                <p:nvPr/>
              </p:nvSpPr>
              <p:spPr bwMode="auto">
                <a:xfrm>
                  <a:off x="124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" name="Rectangle 294"/>
                <p:cNvSpPr>
                  <a:spLocks noChangeArrowheads="1"/>
                </p:cNvSpPr>
                <p:nvPr/>
              </p:nvSpPr>
              <p:spPr bwMode="auto">
                <a:xfrm>
                  <a:off x="202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" name="Rectangle 295"/>
                <p:cNvSpPr>
                  <a:spLocks noChangeArrowheads="1"/>
                </p:cNvSpPr>
                <p:nvPr/>
              </p:nvSpPr>
              <p:spPr bwMode="auto">
                <a:xfrm>
                  <a:off x="218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1" name="Rectangle 296"/>
                <p:cNvSpPr>
                  <a:spLocks noChangeArrowheads="1"/>
                </p:cNvSpPr>
                <p:nvPr/>
              </p:nvSpPr>
              <p:spPr bwMode="auto">
                <a:xfrm>
                  <a:off x="297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2" name="Rectangle 297"/>
                <p:cNvSpPr>
                  <a:spLocks noChangeArrowheads="1"/>
                </p:cNvSpPr>
                <p:nvPr/>
              </p:nvSpPr>
              <p:spPr bwMode="auto">
                <a:xfrm>
                  <a:off x="312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" name="Rectangle 298"/>
                <p:cNvSpPr>
                  <a:spLocks noChangeArrowheads="1"/>
                </p:cNvSpPr>
                <p:nvPr/>
              </p:nvSpPr>
              <p:spPr bwMode="auto">
                <a:xfrm>
                  <a:off x="328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" name="Rectangle 299"/>
                <p:cNvSpPr>
                  <a:spLocks noChangeArrowheads="1"/>
                </p:cNvSpPr>
                <p:nvPr/>
              </p:nvSpPr>
              <p:spPr bwMode="auto">
                <a:xfrm>
                  <a:off x="344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" name="Rectangle 300"/>
                <p:cNvSpPr>
                  <a:spLocks noChangeArrowheads="1"/>
                </p:cNvSpPr>
                <p:nvPr/>
              </p:nvSpPr>
              <p:spPr bwMode="auto">
                <a:xfrm>
                  <a:off x="234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" name="Rectangle 301"/>
                <p:cNvSpPr>
                  <a:spLocks noChangeArrowheads="1"/>
                </p:cNvSpPr>
                <p:nvPr/>
              </p:nvSpPr>
              <p:spPr bwMode="auto">
                <a:xfrm>
                  <a:off x="250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" name="Rectangle 302"/>
                <p:cNvSpPr>
                  <a:spLocks noChangeArrowheads="1"/>
                </p:cNvSpPr>
                <p:nvPr/>
              </p:nvSpPr>
              <p:spPr bwMode="auto">
                <a:xfrm>
                  <a:off x="265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" name="Rectangle 303"/>
                <p:cNvSpPr>
                  <a:spLocks noChangeArrowheads="1"/>
                </p:cNvSpPr>
                <p:nvPr/>
              </p:nvSpPr>
              <p:spPr bwMode="auto">
                <a:xfrm>
                  <a:off x="281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" name="Rectangle 304"/>
                <p:cNvSpPr>
                  <a:spLocks noChangeArrowheads="1"/>
                </p:cNvSpPr>
                <p:nvPr/>
              </p:nvSpPr>
              <p:spPr bwMode="auto">
                <a:xfrm>
                  <a:off x="359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" name="Rectangle 305"/>
                <p:cNvSpPr>
                  <a:spLocks noChangeArrowheads="1"/>
                </p:cNvSpPr>
                <p:nvPr/>
              </p:nvSpPr>
              <p:spPr bwMode="auto">
                <a:xfrm>
                  <a:off x="375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" name="Rectangle 306"/>
                <p:cNvSpPr>
                  <a:spLocks noChangeArrowheads="1"/>
                </p:cNvSpPr>
                <p:nvPr/>
              </p:nvSpPr>
              <p:spPr bwMode="auto">
                <a:xfrm>
                  <a:off x="140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" name="Rectangle 307"/>
                <p:cNvSpPr>
                  <a:spLocks noChangeArrowheads="1"/>
                </p:cNvSpPr>
                <p:nvPr/>
              </p:nvSpPr>
              <p:spPr bwMode="auto">
                <a:xfrm>
                  <a:off x="155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" name="Rectangle 308"/>
                <p:cNvSpPr>
                  <a:spLocks noChangeArrowheads="1"/>
                </p:cNvSpPr>
                <p:nvPr/>
              </p:nvSpPr>
              <p:spPr bwMode="auto">
                <a:xfrm>
                  <a:off x="171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4" name="Rectangle 309"/>
                <p:cNvSpPr>
                  <a:spLocks noChangeArrowheads="1"/>
                </p:cNvSpPr>
                <p:nvPr/>
              </p:nvSpPr>
              <p:spPr bwMode="auto">
                <a:xfrm>
                  <a:off x="187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" name="Rectangle 310"/>
                <p:cNvSpPr>
                  <a:spLocks noChangeArrowheads="1"/>
                </p:cNvSpPr>
                <p:nvPr/>
              </p:nvSpPr>
              <p:spPr bwMode="auto">
                <a:xfrm>
                  <a:off x="77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" name="Rectangle 311"/>
                <p:cNvSpPr>
                  <a:spLocks noChangeArrowheads="1"/>
                </p:cNvSpPr>
                <p:nvPr/>
              </p:nvSpPr>
              <p:spPr bwMode="auto">
                <a:xfrm>
                  <a:off x="93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" name="Rectangle 312"/>
                <p:cNvSpPr>
                  <a:spLocks noChangeArrowheads="1"/>
                </p:cNvSpPr>
                <p:nvPr/>
              </p:nvSpPr>
              <p:spPr bwMode="auto">
                <a:xfrm>
                  <a:off x="108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8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4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" name="Rectangle 314"/>
                <p:cNvSpPr>
                  <a:spLocks noChangeArrowheads="1"/>
                </p:cNvSpPr>
                <p:nvPr/>
              </p:nvSpPr>
              <p:spPr bwMode="auto">
                <a:xfrm>
                  <a:off x="202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" name="Rectangle 315"/>
                <p:cNvSpPr>
                  <a:spLocks noChangeArrowheads="1"/>
                </p:cNvSpPr>
                <p:nvPr/>
              </p:nvSpPr>
              <p:spPr bwMode="auto">
                <a:xfrm>
                  <a:off x="218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" name="Rectangle 316"/>
                <p:cNvSpPr>
                  <a:spLocks noChangeArrowheads="1"/>
                </p:cNvSpPr>
                <p:nvPr/>
              </p:nvSpPr>
              <p:spPr bwMode="auto">
                <a:xfrm>
                  <a:off x="297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2" name="Rectangle 317"/>
                <p:cNvSpPr>
                  <a:spLocks noChangeArrowheads="1"/>
                </p:cNvSpPr>
                <p:nvPr/>
              </p:nvSpPr>
              <p:spPr bwMode="auto">
                <a:xfrm>
                  <a:off x="312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" name="Rectangle 318"/>
                <p:cNvSpPr>
                  <a:spLocks noChangeArrowheads="1"/>
                </p:cNvSpPr>
                <p:nvPr/>
              </p:nvSpPr>
              <p:spPr bwMode="auto">
                <a:xfrm>
                  <a:off x="328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" name="Rectangle 319"/>
                <p:cNvSpPr>
                  <a:spLocks noChangeArrowheads="1"/>
                </p:cNvSpPr>
                <p:nvPr/>
              </p:nvSpPr>
              <p:spPr bwMode="auto">
                <a:xfrm>
                  <a:off x="344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" name="Rectangle 320"/>
                <p:cNvSpPr>
                  <a:spLocks noChangeArrowheads="1"/>
                </p:cNvSpPr>
                <p:nvPr/>
              </p:nvSpPr>
              <p:spPr bwMode="auto">
                <a:xfrm>
                  <a:off x="234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6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0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" name="Rectangle 322"/>
                <p:cNvSpPr>
                  <a:spLocks noChangeArrowheads="1"/>
                </p:cNvSpPr>
                <p:nvPr/>
              </p:nvSpPr>
              <p:spPr bwMode="auto">
                <a:xfrm>
                  <a:off x="265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" name="Rectangle 323"/>
                <p:cNvSpPr>
                  <a:spLocks noChangeArrowheads="1"/>
                </p:cNvSpPr>
                <p:nvPr/>
              </p:nvSpPr>
              <p:spPr bwMode="auto">
                <a:xfrm>
                  <a:off x="281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" name="Rectangle 324"/>
                <p:cNvSpPr>
                  <a:spLocks noChangeArrowheads="1"/>
                </p:cNvSpPr>
                <p:nvPr/>
              </p:nvSpPr>
              <p:spPr bwMode="auto">
                <a:xfrm>
                  <a:off x="359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" name="Rectangle 325"/>
                <p:cNvSpPr>
                  <a:spLocks noChangeArrowheads="1"/>
                </p:cNvSpPr>
                <p:nvPr/>
              </p:nvSpPr>
              <p:spPr bwMode="auto">
                <a:xfrm>
                  <a:off x="375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" name="Rectangle 326"/>
                <p:cNvSpPr>
                  <a:spLocks noChangeArrowheads="1"/>
                </p:cNvSpPr>
                <p:nvPr/>
              </p:nvSpPr>
              <p:spPr bwMode="auto">
                <a:xfrm>
                  <a:off x="140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" name="Rectangle 327"/>
                <p:cNvSpPr>
                  <a:spLocks noChangeArrowheads="1"/>
                </p:cNvSpPr>
                <p:nvPr/>
              </p:nvSpPr>
              <p:spPr bwMode="auto">
                <a:xfrm>
                  <a:off x="155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1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4" name="Rectangle 329"/>
                <p:cNvSpPr>
                  <a:spLocks noChangeArrowheads="1"/>
                </p:cNvSpPr>
                <p:nvPr/>
              </p:nvSpPr>
              <p:spPr bwMode="auto">
                <a:xfrm>
                  <a:off x="187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" name="Rectangle 330"/>
                <p:cNvSpPr>
                  <a:spLocks noChangeArrowheads="1"/>
                </p:cNvSpPr>
                <p:nvPr/>
              </p:nvSpPr>
              <p:spPr bwMode="auto">
                <a:xfrm>
                  <a:off x="77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" name="Rectangle 331"/>
                <p:cNvSpPr>
                  <a:spLocks noChangeArrowheads="1"/>
                </p:cNvSpPr>
                <p:nvPr/>
              </p:nvSpPr>
              <p:spPr bwMode="auto">
                <a:xfrm>
                  <a:off x="93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" name="Rectangle 332"/>
                <p:cNvSpPr>
                  <a:spLocks noChangeArrowheads="1"/>
                </p:cNvSpPr>
                <p:nvPr/>
              </p:nvSpPr>
              <p:spPr bwMode="auto">
                <a:xfrm>
                  <a:off x="108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8" name="Rectangle 333"/>
                <p:cNvSpPr>
                  <a:spLocks noChangeArrowheads="1"/>
                </p:cNvSpPr>
                <p:nvPr/>
              </p:nvSpPr>
              <p:spPr bwMode="auto">
                <a:xfrm>
                  <a:off x="124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" name="Rectangle 334"/>
                <p:cNvSpPr>
                  <a:spLocks noChangeArrowheads="1"/>
                </p:cNvSpPr>
                <p:nvPr/>
              </p:nvSpPr>
              <p:spPr bwMode="auto">
                <a:xfrm>
                  <a:off x="202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" name="Rectangle 335"/>
                <p:cNvSpPr>
                  <a:spLocks noChangeArrowheads="1"/>
                </p:cNvSpPr>
                <p:nvPr/>
              </p:nvSpPr>
              <p:spPr bwMode="auto">
                <a:xfrm>
                  <a:off x="218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" name="Rectangle 336"/>
                <p:cNvSpPr>
                  <a:spLocks noChangeArrowheads="1"/>
                </p:cNvSpPr>
                <p:nvPr/>
              </p:nvSpPr>
              <p:spPr bwMode="auto">
                <a:xfrm>
                  <a:off x="297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2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2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3" name="Rectangle 338"/>
                <p:cNvSpPr>
                  <a:spLocks noChangeArrowheads="1"/>
                </p:cNvSpPr>
                <p:nvPr/>
              </p:nvSpPr>
              <p:spPr bwMode="auto">
                <a:xfrm>
                  <a:off x="328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" name="Rectangle 339"/>
                <p:cNvSpPr>
                  <a:spLocks noChangeArrowheads="1"/>
                </p:cNvSpPr>
                <p:nvPr/>
              </p:nvSpPr>
              <p:spPr bwMode="auto">
                <a:xfrm>
                  <a:off x="344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" name="Rectangle 340"/>
                <p:cNvSpPr>
                  <a:spLocks noChangeArrowheads="1"/>
                </p:cNvSpPr>
                <p:nvPr/>
              </p:nvSpPr>
              <p:spPr bwMode="auto">
                <a:xfrm>
                  <a:off x="234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" name="Rectangle 341"/>
                <p:cNvSpPr>
                  <a:spLocks noChangeArrowheads="1"/>
                </p:cNvSpPr>
                <p:nvPr/>
              </p:nvSpPr>
              <p:spPr bwMode="auto">
                <a:xfrm>
                  <a:off x="250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7" name="Rectangle 342"/>
                <p:cNvSpPr>
                  <a:spLocks noChangeArrowheads="1"/>
                </p:cNvSpPr>
                <p:nvPr/>
              </p:nvSpPr>
              <p:spPr bwMode="auto">
                <a:xfrm>
                  <a:off x="265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" name="Rectangle 343"/>
                <p:cNvSpPr>
                  <a:spLocks noChangeArrowheads="1"/>
                </p:cNvSpPr>
                <p:nvPr/>
              </p:nvSpPr>
              <p:spPr bwMode="auto">
                <a:xfrm>
                  <a:off x="281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" name="Rectangle 344"/>
                <p:cNvSpPr>
                  <a:spLocks noChangeArrowheads="1"/>
                </p:cNvSpPr>
                <p:nvPr/>
              </p:nvSpPr>
              <p:spPr bwMode="auto">
                <a:xfrm>
                  <a:off x="359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" name="Rectangle 345"/>
                <p:cNvSpPr>
                  <a:spLocks noChangeArrowheads="1"/>
                </p:cNvSpPr>
                <p:nvPr/>
              </p:nvSpPr>
              <p:spPr bwMode="auto">
                <a:xfrm>
                  <a:off x="375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1" name="Rectangle 346"/>
                <p:cNvSpPr>
                  <a:spLocks noChangeArrowheads="1"/>
                </p:cNvSpPr>
                <p:nvPr/>
              </p:nvSpPr>
              <p:spPr bwMode="auto">
                <a:xfrm>
                  <a:off x="140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" name="Rectangle 347"/>
                <p:cNvSpPr>
                  <a:spLocks noChangeArrowheads="1"/>
                </p:cNvSpPr>
                <p:nvPr/>
              </p:nvSpPr>
              <p:spPr bwMode="auto">
                <a:xfrm>
                  <a:off x="155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" name="Rectangle 348"/>
                <p:cNvSpPr>
                  <a:spLocks noChangeArrowheads="1"/>
                </p:cNvSpPr>
                <p:nvPr/>
              </p:nvSpPr>
              <p:spPr bwMode="auto">
                <a:xfrm>
                  <a:off x="171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" name="Rectangle 349"/>
                <p:cNvSpPr>
                  <a:spLocks noChangeArrowheads="1"/>
                </p:cNvSpPr>
                <p:nvPr/>
              </p:nvSpPr>
              <p:spPr bwMode="auto">
                <a:xfrm>
                  <a:off x="187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5" name="Rectangle 350"/>
                <p:cNvSpPr>
                  <a:spLocks noChangeArrowheads="1"/>
                </p:cNvSpPr>
                <p:nvPr/>
              </p:nvSpPr>
              <p:spPr bwMode="auto">
                <a:xfrm>
                  <a:off x="77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" name="Rectangle 351"/>
                <p:cNvSpPr>
                  <a:spLocks noChangeArrowheads="1"/>
                </p:cNvSpPr>
                <p:nvPr/>
              </p:nvSpPr>
              <p:spPr bwMode="auto">
                <a:xfrm>
                  <a:off x="93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" name="Rectangle 352"/>
                <p:cNvSpPr>
                  <a:spLocks noChangeArrowheads="1"/>
                </p:cNvSpPr>
                <p:nvPr/>
              </p:nvSpPr>
              <p:spPr bwMode="auto">
                <a:xfrm>
                  <a:off x="108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" name="Rectangle 353"/>
                <p:cNvSpPr>
                  <a:spLocks noChangeArrowheads="1"/>
                </p:cNvSpPr>
                <p:nvPr/>
              </p:nvSpPr>
              <p:spPr bwMode="auto">
                <a:xfrm>
                  <a:off x="124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" name="Rectangle 354"/>
                <p:cNvSpPr>
                  <a:spLocks noChangeArrowheads="1"/>
                </p:cNvSpPr>
                <p:nvPr/>
              </p:nvSpPr>
              <p:spPr bwMode="auto">
                <a:xfrm>
                  <a:off x="202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" name="Rectangle 355"/>
                <p:cNvSpPr>
                  <a:spLocks noChangeArrowheads="1"/>
                </p:cNvSpPr>
                <p:nvPr/>
              </p:nvSpPr>
              <p:spPr bwMode="auto">
                <a:xfrm>
                  <a:off x="218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297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312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3" name="Rectangle 358"/>
                <p:cNvSpPr>
                  <a:spLocks noChangeArrowheads="1"/>
                </p:cNvSpPr>
                <p:nvPr/>
              </p:nvSpPr>
              <p:spPr bwMode="auto">
                <a:xfrm>
                  <a:off x="328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" name="Rectangle 359"/>
                <p:cNvSpPr>
                  <a:spLocks noChangeArrowheads="1"/>
                </p:cNvSpPr>
                <p:nvPr/>
              </p:nvSpPr>
              <p:spPr bwMode="auto">
                <a:xfrm>
                  <a:off x="344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" name="Rectangle 360"/>
                <p:cNvSpPr>
                  <a:spLocks noChangeArrowheads="1"/>
                </p:cNvSpPr>
                <p:nvPr/>
              </p:nvSpPr>
              <p:spPr bwMode="auto">
                <a:xfrm>
                  <a:off x="234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" name="Rectangle 361"/>
                <p:cNvSpPr>
                  <a:spLocks noChangeArrowheads="1"/>
                </p:cNvSpPr>
                <p:nvPr/>
              </p:nvSpPr>
              <p:spPr bwMode="auto">
                <a:xfrm>
                  <a:off x="250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7" name="Rectangle 362"/>
                <p:cNvSpPr>
                  <a:spLocks noChangeArrowheads="1"/>
                </p:cNvSpPr>
                <p:nvPr/>
              </p:nvSpPr>
              <p:spPr bwMode="auto">
                <a:xfrm>
                  <a:off x="265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" name="Rectangle 363"/>
                <p:cNvSpPr>
                  <a:spLocks noChangeArrowheads="1"/>
                </p:cNvSpPr>
                <p:nvPr/>
              </p:nvSpPr>
              <p:spPr bwMode="auto">
                <a:xfrm>
                  <a:off x="281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" name="Rectangle 364"/>
                <p:cNvSpPr>
                  <a:spLocks noChangeArrowheads="1"/>
                </p:cNvSpPr>
                <p:nvPr/>
              </p:nvSpPr>
              <p:spPr bwMode="auto">
                <a:xfrm>
                  <a:off x="359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" name="Rectangle 365"/>
                <p:cNvSpPr>
                  <a:spLocks noChangeArrowheads="1"/>
                </p:cNvSpPr>
                <p:nvPr/>
              </p:nvSpPr>
              <p:spPr bwMode="auto">
                <a:xfrm>
                  <a:off x="375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" name="Rectangle 366"/>
                <p:cNvSpPr>
                  <a:spLocks noChangeArrowheads="1"/>
                </p:cNvSpPr>
                <p:nvPr/>
              </p:nvSpPr>
              <p:spPr bwMode="auto">
                <a:xfrm>
                  <a:off x="140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" name="Rectangle 367"/>
                <p:cNvSpPr>
                  <a:spLocks noChangeArrowheads="1"/>
                </p:cNvSpPr>
                <p:nvPr/>
              </p:nvSpPr>
              <p:spPr bwMode="auto">
                <a:xfrm>
                  <a:off x="155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" name="Rectangle 368"/>
                <p:cNvSpPr>
                  <a:spLocks noChangeArrowheads="1"/>
                </p:cNvSpPr>
                <p:nvPr/>
              </p:nvSpPr>
              <p:spPr bwMode="auto">
                <a:xfrm>
                  <a:off x="171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" name="Rectangle 369"/>
                <p:cNvSpPr>
                  <a:spLocks noChangeArrowheads="1"/>
                </p:cNvSpPr>
                <p:nvPr/>
              </p:nvSpPr>
              <p:spPr bwMode="auto">
                <a:xfrm>
                  <a:off x="187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5" name="Rectangle 370"/>
                <p:cNvSpPr>
                  <a:spLocks noChangeArrowheads="1"/>
                </p:cNvSpPr>
                <p:nvPr/>
              </p:nvSpPr>
              <p:spPr bwMode="auto">
                <a:xfrm>
                  <a:off x="77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" name="Rectangle 371"/>
                <p:cNvSpPr>
                  <a:spLocks noChangeArrowheads="1"/>
                </p:cNvSpPr>
                <p:nvPr/>
              </p:nvSpPr>
              <p:spPr bwMode="auto">
                <a:xfrm>
                  <a:off x="93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" name="Rectangle 372"/>
                <p:cNvSpPr>
                  <a:spLocks noChangeArrowheads="1"/>
                </p:cNvSpPr>
                <p:nvPr/>
              </p:nvSpPr>
              <p:spPr bwMode="auto">
                <a:xfrm>
                  <a:off x="108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" name="Rectangle 373"/>
                <p:cNvSpPr>
                  <a:spLocks noChangeArrowheads="1"/>
                </p:cNvSpPr>
                <p:nvPr/>
              </p:nvSpPr>
              <p:spPr bwMode="auto">
                <a:xfrm>
                  <a:off x="124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9" name="Rectangle 374"/>
                <p:cNvSpPr>
                  <a:spLocks noChangeArrowheads="1"/>
                </p:cNvSpPr>
                <p:nvPr/>
              </p:nvSpPr>
              <p:spPr bwMode="auto">
                <a:xfrm>
                  <a:off x="202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" name="Rectangle 375"/>
                <p:cNvSpPr>
                  <a:spLocks noChangeArrowheads="1"/>
                </p:cNvSpPr>
                <p:nvPr/>
              </p:nvSpPr>
              <p:spPr bwMode="auto">
                <a:xfrm>
                  <a:off x="218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" name="Rectangle 376"/>
                <p:cNvSpPr>
                  <a:spLocks noChangeArrowheads="1"/>
                </p:cNvSpPr>
                <p:nvPr/>
              </p:nvSpPr>
              <p:spPr bwMode="auto">
                <a:xfrm>
                  <a:off x="297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" name="Rectangle 377"/>
                <p:cNvSpPr>
                  <a:spLocks noChangeArrowheads="1"/>
                </p:cNvSpPr>
                <p:nvPr/>
              </p:nvSpPr>
              <p:spPr bwMode="auto">
                <a:xfrm>
                  <a:off x="312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" name="Rectangle 378"/>
                <p:cNvSpPr>
                  <a:spLocks noChangeArrowheads="1"/>
                </p:cNvSpPr>
                <p:nvPr/>
              </p:nvSpPr>
              <p:spPr bwMode="auto">
                <a:xfrm>
                  <a:off x="328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4" name="Rectangle 379"/>
                <p:cNvSpPr>
                  <a:spLocks noChangeArrowheads="1"/>
                </p:cNvSpPr>
                <p:nvPr/>
              </p:nvSpPr>
              <p:spPr bwMode="auto">
                <a:xfrm>
                  <a:off x="344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5" name="Rectangle 380"/>
                <p:cNvSpPr>
                  <a:spLocks noChangeArrowheads="1"/>
                </p:cNvSpPr>
                <p:nvPr/>
              </p:nvSpPr>
              <p:spPr bwMode="auto">
                <a:xfrm>
                  <a:off x="234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6" name="Rectangle 381"/>
                <p:cNvSpPr>
                  <a:spLocks noChangeArrowheads="1"/>
                </p:cNvSpPr>
                <p:nvPr/>
              </p:nvSpPr>
              <p:spPr bwMode="auto">
                <a:xfrm>
                  <a:off x="250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7" name="Rectangle 382"/>
                <p:cNvSpPr>
                  <a:spLocks noChangeArrowheads="1"/>
                </p:cNvSpPr>
                <p:nvPr/>
              </p:nvSpPr>
              <p:spPr bwMode="auto">
                <a:xfrm>
                  <a:off x="265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8" name="Rectangle 383"/>
                <p:cNvSpPr>
                  <a:spLocks noChangeArrowheads="1"/>
                </p:cNvSpPr>
                <p:nvPr/>
              </p:nvSpPr>
              <p:spPr bwMode="auto">
                <a:xfrm>
                  <a:off x="281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9" name="Rectangle 384"/>
                <p:cNvSpPr>
                  <a:spLocks noChangeArrowheads="1"/>
                </p:cNvSpPr>
                <p:nvPr/>
              </p:nvSpPr>
              <p:spPr bwMode="auto">
                <a:xfrm>
                  <a:off x="359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" name="Rectangle 385"/>
                <p:cNvSpPr>
                  <a:spLocks noChangeArrowheads="1"/>
                </p:cNvSpPr>
                <p:nvPr/>
              </p:nvSpPr>
              <p:spPr bwMode="auto">
                <a:xfrm>
                  <a:off x="375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1" name="Rectangle 386"/>
                <p:cNvSpPr>
                  <a:spLocks noChangeArrowheads="1"/>
                </p:cNvSpPr>
                <p:nvPr/>
              </p:nvSpPr>
              <p:spPr bwMode="auto">
                <a:xfrm>
                  <a:off x="140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2" name="Rectangle 387"/>
                <p:cNvSpPr>
                  <a:spLocks noChangeArrowheads="1"/>
                </p:cNvSpPr>
                <p:nvPr/>
              </p:nvSpPr>
              <p:spPr bwMode="auto">
                <a:xfrm>
                  <a:off x="155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3" name="Rectangle 388"/>
                <p:cNvSpPr>
                  <a:spLocks noChangeArrowheads="1"/>
                </p:cNvSpPr>
                <p:nvPr/>
              </p:nvSpPr>
              <p:spPr bwMode="auto">
                <a:xfrm>
                  <a:off x="171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4" name="Rectangle 389"/>
                <p:cNvSpPr>
                  <a:spLocks noChangeArrowheads="1"/>
                </p:cNvSpPr>
                <p:nvPr/>
              </p:nvSpPr>
              <p:spPr bwMode="auto">
                <a:xfrm>
                  <a:off x="187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5" name="Rectangle 390"/>
                <p:cNvSpPr>
                  <a:spLocks noChangeArrowheads="1"/>
                </p:cNvSpPr>
                <p:nvPr/>
              </p:nvSpPr>
              <p:spPr bwMode="auto">
                <a:xfrm>
                  <a:off x="77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6" name="Rectangle 391"/>
                <p:cNvSpPr>
                  <a:spLocks noChangeArrowheads="1"/>
                </p:cNvSpPr>
                <p:nvPr/>
              </p:nvSpPr>
              <p:spPr bwMode="auto">
                <a:xfrm>
                  <a:off x="93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7" name="Rectangle 392"/>
                <p:cNvSpPr>
                  <a:spLocks noChangeArrowheads="1"/>
                </p:cNvSpPr>
                <p:nvPr/>
              </p:nvSpPr>
              <p:spPr bwMode="auto">
                <a:xfrm>
                  <a:off x="108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8" name="Rectangle 393"/>
                <p:cNvSpPr>
                  <a:spLocks noChangeArrowheads="1"/>
                </p:cNvSpPr>
                <p:nvPr/>
              </p:nvSpPr>
              <p:spPr bwMode="auto">
                <a:xfrm>
                  <a:off x="124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9" name="Rectangle 394"/>
                <p:cNvSpPr>
                  <a:spLocks noChangeArrowheads="1"/>
                </p:cNvSpPr>
                <p:nvPr/>
              </p:nvSpPr>
              <p:spPr bwMode="auto">
                <a:xfrm>
                  <a:off x="202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0" name="Rectangle 395"/>
                <p:cNvSpPr>
                  <a:spLocks noChangeArrowheads="1"/>
                </p:cNvSpPr>
                <p:nvPr/>
              </p:nvSpPr>
              <p:spPr bwMode="auto">
                <a:xfrm>
                  <a:off x="218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1" name="Rectangle 396"/>
                <p:cNvSpPr>
                  <a:spLocks noChangeArrowheads="1"/>
                </p:cNvSpPr>
                <p:nvPr/>
              </p:nvSpPr>
              <p:spPr bwMode="auto">
                <a:xfrm>
                  <a:off x="297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2" name="Rectangle 397"/>
                <p:cNvSpPr>
                  <a:spLocks noChangeArrowheads="1"/>
                </p:cNvSpPr>
                <p:nvPr/>
              </p:nvSpPr>
              <p:spPr bwMode="auto">
                <a:xfrm>
                  <a:off x="312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3" name="Rectangle 398"/>
                <p:cNvSpPr>
                  <a:spLocks noChangeArrowheads="1"/>
                </p:cNvSpPr>
                <p:nvPr/>
              </p:nvSpPr>
              <p:spPr bwMode="auto">
                <a:xfrm>
                  <a:off x="328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4" name="Rectangle 399"/>
                <p:cNvSpPr>
                  <a:spLocks noChangeArrowheads="1"/>
                </p:cNvSpPr>
                <p:nvPr/>
              </p:nvSpPr>
              <p:spPr bwMode="auto">
                <a:xfrm>
                  <a:off x="344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5" name="Rectangle 400"/>
                <p:cNvSpPr>
                  <a:spLocks noChangeArrowheads="1"/>
                </p:cNvSpPr>
                <p:nvPr/>
              </p:nvSpPr>
              <p:spPr bwMode="auto">
                <a:xfrm>
                  <a:off x="234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6" name="Rectangle 401"/>
                <p:cNvSpPr>
                  <a:spLocks noChangeArrowheads="1"/>
                </p:cNvSpPr>
                <p:nvPr/>
              </p:nvSpPr>
              <p:spPr bwMode="auto">
                <a:xfrm>
                  <a:off x="250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7" name="Rectangle 402"/>
                <p:cNvSpPr>
                  <a:spLocks noChangeArrowheads="1"/>
                </p:cNvSpPr>
                <p:nvPr/>
              </p:nvSpPr>
              <p:spPr bwMode="auto">
                <a:xfrm>
                  <a:off x="265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8" name="Rectangle 403"/>
                <p:cNvSpPr>
                  <a:spLocks noChangeArrowheads="1"/>
                </p:cNvSpPr>
                <p:nvPr/>
              </p:nvSpPr>
              <p:spPr bwMode="auto">
                <a:xfrm>
                  <a:off x="281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9" name="Rectangle 404"/>
                <p:cNvSpPr>
                  <a:spLocks noChangeArrowheads="1"/>
                </p:cNvSpPr>
                <p:nvPr/>
              </p:nvSpPr>
              <p:spPr bwMode="auto">
                <a:xfrm>
                  <a:off x="359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0" name="Rectangle 405"/>
                <p:cNvSpPr>
                  <a:spLocks noChangeArrowheads="1"/>
                </p:cNvSpPr>
                <p:nvPr/>
              </p:nvSpPr>
              <p:spPr bwMode="auto">
                <a:xfrm>
                  <a:off x="375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9" name="Line 406"/>
              <p:cNvSpPr>
                <a:spLocks noChangeShapeType="1"/>
              </p:cNvSpPr>
              <p:nvPr/>
            </p:nvSpPr>
            <p:spPr bwMode="auto">
              <a:xfrm>
                <a:off x="2814" y="616"/>
                <a:ext cx="0" cy="3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Line 407"/>
              <p:cNvSpPr>
                <a:spLocks noChangeShapeType="1"/>
              </p:cNvSpPr>
              <p:nvPr/>
            </p:nvSpPr>
            <p:spPr bwMode="auto">
              <a:xfrm>
                <a:off x="1244" y="2186"/>
                <a:ext cx="31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" name="Text Box 408"/>
            <p:cNvSpPr txBox="1">
              <a:spLocks noChangeArrowheads="1"/>
            </p:cNvSpPr>
            <p:nvPr/>
          </p:nvSpPr>
          <p:spPr bwMode="auto">
            <a:xfrm>
              <a:off x="2696" y="2212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" name="Text Box 409"/>
            <p:cNvSpPr txBox="1">
              <a:spLocks noChangeArrowheads="1"/>
            </p:cNvSpPr>
            <p:nvPr/>
          </p:nvSpPr>
          <p:spPr bwMode="auto">
            <a:xfrm>
              <a:off x="2691" y="216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6" name="Text Box 410"/>
            <p:cNvSpPr txBox="1">
              <a:spLocks noChangeArrowheads="1"/>
            </p:cNvSpPr>
            <p:nvPr/>
          </p:nvSpPr>
          <p:spPr bwMode="auto">
            <a:xfrm>
              <a:off x="2860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" name="Text Box 411"/>
            <p:cNvSpPr txBox="1">
              <a:spLocks noChangeArrowheads="1"/>
            </p:cNvSpPr>
            <p:nvPr/>
          </p:nvSpPr>
          <p:spPr bwMode="auto">
            <a:xfrm>
              <a:off x="3012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" name="Text Box 412"/>
            <p:cNvSpPr txBox="1">
              <a:spLocks noChangeArrowheads="1"/>
            </p:cNvSpPr>
            <p:nvPr/>
          </p:nvSpPr>
          <p:spPr bwMode="auto">
            <a:xfrm>
              <a:off x="3172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9" name="Text Box 413"/>
            <p:cNvSpPr txBox="1">
              <a:spLocks noChangeArrowheads="1"/>
            </p:cNvSpPr>
            <p:nvPr/>
          </p:nvSpPr>
          <p:spPr bwMode="auto">
            <a:xfrm>
              <a:off x="3316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0" name="Text Box 414"/>
            <p:cNvSpPr txBox="1">
              <a:spLocks noChangeArrowheads="1"/>
            </p:cNvSpPr>
            <p:nvPr/>
          </p:nvSpPr>
          <p:spPr bwMode="auto">
            <a:xfrm>
              <a:off x="3468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1" name="Text Box 415"/>
            <p:cNvSpPr txBox="1">
              <a:spLocks noChangeArrowheads="1"/>
            </p:cNvSpPr>
            <p:nvPr/>
          </p:nvSpPr>
          <p:spPr bwMode="auto">
            <a:xfrm>
              <a:off x="3636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2" name="Text Box 416"/>
            <p:cNvSpPr txBox="1">
              <a:spLocks noChangeArrowheads="1"/>
            </p:cNvSpPr>
            <p:nvPr/>
          </p:nvSpPr>
          <p:spPr bwMode="auto">
            <a:xfrm>
              <a:off x="3788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13" name="Text Box 417"/>
            <p:cNvSpPr txBox="1">
              <a:spLocks noChangeArrowheads="1"/>
            </p:cNvSpPr>
            <p:nvPr/>
          </p:nvSpPr>
          <p:spPr bwMode="auto">
            <a:xfrm>
              <a:off x="3936" y="217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14" name="Text Box 418"/>
            <p:cNvSpPr txBox="1">
              <a:spLocks noChangeArrowheads="1"/>
            </p:cNvSpPr>
            <p:nvPr/>
          </p:nvSpPr>
          <p:spPr bwMode="auto">
            <a:xfrm>
              <a:off x="4096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5" name="Text Box 419"/>
            <p:cNvSpPr txBox="1">
              <a:spLocks noChangeArrowheads="1"/>
            </p:cNvSpPr>
            <p:nvPr/>
          </p:nvSpPr>
          <p:spPr bwMode="auto">
            <a:xfrm>
              <a:off x="4236" y="2168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6" name="Text Box 420"/>
            <p:cNvSpPr txBox="1">
              <a:spLocks noChangeArrowheads="1"/>
            </p:cNvSpPr>
            <p:nvPr/>
          </p:nvSpPr>
          <p:spPr bwMode="auto">
            <a:xfrm>
              <a:off x="1240" y="2172"/>
              <a:ext cx="2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-9</a:t>
              </a:r>
            </a:p>
          </p:txBody>
        </p:sp>
        <p:sp>
          <p:nvSpPr>
            <p:cNvPr id="17" name="Text Box 421"/>
            <p:cNvSpPr txBox="1">
              <a:spLocks noChangeArrowheads="1"/>
            </p:cNvSpPr>
            <p:nvPr/>
          </p:nvSpPr>
          <p:spPr bwMode="auto">
            <a:xfrm>
              <a:off x="1408" y="2172"/>
              <a:ext cx="2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-8</a:t>
              </a:r>
            </a:p>
          </p:txBody>
        </p:sp>
        <p:sp>
          <p:nvSpPr>
            <p:cNvPr id="18" name="Text Box 422"/>
            <p:cNvSpPr txBox="1">
              <a:spLocks noChangeArrowheads="1"/>
            </p:cNvSpPr>
            <p:nvPr/>
          </p:nvSpPr>
          <p:spPr bwMode="auto">
            <a:xfrm>
              <a:off x="1560" y="2176"/>
              <a:ext cx="2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-7</a:t>
              </a:r>
            </a:p>
          </p:txBody>
        </p:sp>
        <p:sp>
          <p:nvSpPr>
            <p:cNvPr id="19" name="Text Box 423"/>
            <p:cNvSpPr txBox="1">
              <a:spLocks noChangeArrowheads="1"/>
            </p:cNvSpPr>
            <p:nvPr/>
          </p:nvSpPr>
          <p:spPr bwMode="auto">
            <a:xfrm>
              <a:off x="1724" y="2172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-6</a:t>
              </a:r>
            </a:p>
          </p:txBody>
        </p:sp>
        <p:sp>
          <p:nvSpPr>
            <p:cNvPr id="20" name="Text Box 424"/>
            <p:cNvSpPr txBox="1">
              <a:spLocks noChangeArrowheads="1"/>
            </p:cNvSpPr>
            <p:nvPr/>
          </p:nvSpPr>
          <p:spPr bwMode="auto">
            <a:xfrm>
              <a:off x="1868" y="2176"/>
              <a:ext cx="2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21" name="Text Box 425"/>
            <p:cNvSpPr txBox="1">
              <a:spLocks noChangeArrowheads="1"/>
            </p:cNvSpPr>
            <p:nvPr/>
          </p:nvSpPr>
          <p:spPr bwMode="auto">
            <a:xfrm>
              <a:off x="2032" y="2172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22" name="Text Box 426"/>
            <p:cNvSpPr txBox="1">
              <a:spLocks noChangeArrowheads="1"/>
            </p:cNvSpPr>
            <p:nvPr/>
          </p:nvSpPr>
          <p:spPr bwMode="auto">
            <a:xfrm>
              <a:off x="2188" y="2172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3" name="Text Box 427"/>
            <p:cNvSpPr txBox="1">
              <a:spLocks noChangeArrowheads="1"/>
            </p:cNvSpPr>
            <p:nvPr/>
          </p:nvSpPr>
          <p:spPr bwMode="auto">
            <a:xfrm>
              <a:off x="2344" y="2172"/>
              <a:ext cx="2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4" name="Text Box 428"/>
            <p:cNvSpPr txBox="1">
              <a:spLocks noChangeArrowheads="1"/>
            </p:cNvSpPr>
            <p:nvPr/>
          </p:nvSpPr>
          <p:spPr bwMode="auto">
            <a:xfrm>
              <a:off x="2520" y="2176"/>
              <a:ext cx="2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25" name="Text Box 429"/>
            <p:cNvSpPr txBox="1">
              <a:spLocks noChangeArrowheads="1"/>
            </p:cNvSpPr>
            <p:nvPr/>
          </p:nvSpPr>
          <p:spPr bwMode="auto">
            <a:xfrm>
              <a:off x="1064" y="2168"/>
              <a:ext cx="24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-10</a:t>
              </a:r>
            </a:p>
          </p:txBody>
        </p:sp>
        <p:sp>
          <p:nvSpPr>
            <p:cNvPr id="26" name="Text Box 430"/>
            <p:cNvSpPr txBox="1">
              <a:spLocks noChangeArrowheads="1"/>
            </p:cNvSpPr>
            <p:nvPr/>
          </p:nvSpPr>
          <p:spPr bwMode="auto">
            <a:xfrm>
              <a:off x="4424" y="2068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0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7" name="Text Box 431"/>
            <p:cNvSpPr txBox="1">
              <a:spLocks noChangeArrowheads="1"/>
            </p:cNvSpPr>
            <p:nvPr/>
          </p:nvSpPr>
          <p:spPr bwMode="auto">
            <a:xfrm>
              <a:off x="2732" y="316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0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8" name="Text Box 432"/>
            <p:cNvSpPr txBox="1">
              <a:spLocks noChangeArrowheads="1"/>
            </p:cNvSpPr>
            <p:nvPr/>
          </p:nvSpPr>
          <p:spPr bwMode="auto">
            <a:xfrm>
              <a:off x="2697" y="199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9" name="Text Box 433"/>
            <p:cNvSpPr txBox="1">
              <a:spLocks noChangeArrowheads="1"/>
            </p:cNvSpPr>
            <p:nvPr/>
          </p:nvSpPr>
          <p:spPr bwMode="auto">
            <a:xfrm>
              <a:off x="2685" y="184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0" name="Text Box 434"/>
            <p:cNvSpPr txBox="1">
              <a:spLocks noChangeArrowheads="1"/>
            </p:cNvSpPr>
            <p:nvPr/>
          </p:nvSpPr>
          <p:spPr bwMode="auto">
            <a:xfrm>
              <a:off x="2691" y="1689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1" name="Text Box 435"/>
            <p:cNvSpPr txBox="1">
              <a:spLocks noChangeArrowheads="1"/>
            </p:cNvSpPr>
            <p:nvPr/>
          </p:nvSpPr>
          <p:spPr bwMode="auto">
            <a:xfrm>
              <a:off x="2685" y="153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2" name="Text Box 436"/>
            <p:cNvSpPr txBox="1">
              <a:spLocks noChangeArrowheads="1"/>
            </p:cNvSpPr>
            <p:nvPr/>
          </p:nvSpPr>
          <p:spPr bwMode="auto">
            <a:xfrm>
              <a:off x="2685" y="1365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3" name="Text Box 437"/>
            <p:cNvSpPr txBox="1">
              <a:spLocks noChangeArrowheads="1"/>
            </p:cNvSpPr>
            <p:nvPr/>
          </p:nvSpPr>
          <p:spPr bwMode="auto">
            <a:xfrm>
              <a:off x="2688" y="121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4" name="Text Box 438"/>
            <p:cNvSpPr txBox="1">
              <a:spLocks noChangeArrowheads="1"/>
            </p:cNvSpPr>
            <p:nvPr/>
          </p:nvSpPr>
          <p:spPr bwMode="auto">
            <a:xfrm>
              <a:off x="2685" y="1056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35" name="Text Box 439"/>
            <p:cNvSpPr txBox="1">
              <a:spLocks noChangeArrowheads="1"/>
            </p:cNvSpPr>
            <p:nvPr/>
          </p:nvSpPr>
          <p:spPr bwMode="auto">
            <a:xfrm>
              <a:off x="2688" y="90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36" name="Text Box 440"/>
            <p:cNvSpPr txBox="1">
              <a:spLocks noChangeArrowheads="1"/>
            </p:cNvSpPr>
            <p:nvPr/>
          </p:nvSpPr>
          <p:spPr bwMode="auto">
            <a:xfrm>
              <a:off x="2685" y="73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37" name="Text Box 441"/>
            <p:cNvSpPr txBox="1">
              <a:spLocks noChangeArrowheads="1"/>
            </p:cNvSpPr>
            <p:nvPr/>
          </p:nvSpPr>
          <p:spPr bwMode="auto">
            <a:xfrm>
              <a:off x="2664" y="579"/>
              <a:ext cx="2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8" name="Text Box 442"/>
            <p:cNvSpPr txBox="1">
              <a:spLocks noChangeArrowheads="1"/>
            </p:cNvSpPr>
            <p:nvPr/>
          </p:nvSpPr>
          <p:spPr bwMode="auto">
            <a:xfrm>
              <a:off x="2676" y="2304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39" name="Text Box 443"/>
            <p:cNvSpPr txBox="1">
              <a:spLocks noChangeArrowheads="1"/>
            </p:cNvSpPr>
            <p:nvPr/>
          </p:nvSpPr>
          <p:spPr bwMode="auto">
            <a:xfrm>
              <a:off x="2664" y="2469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40" name="Text Box 444"/>
            <p:cNvSpPr txBox="1">
              <a:spLocks noChangeArrowheads="1"/>
            </p:cNvSpPr>
            <p:nvPr/>
          </p:nvSpPr>
          <p:spPr bwMode="auto">
            <a:xfrm>
              <a:off x="2658" y="2622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41" name="Text Box 445"/>
            <p:cNvSpPr txBox="1">
              <a:spLocks noChangeArrowheads="1"/>
            </p:cNvSpPr>
            <p:nvPr/>
          </p:nvSpPr>
          <p:spPr bwMode="auto">
            <a:xfrm>
              <a:off x="2655" y="2781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42" name="Text Box 446"/>
            <p:cNvSpPr txBox="1">
              <a:spLocks noChangeArrowheads="1"/>
            </p:cNvSpPr>
            <p:nvPr/>
          </p:nvSpPr>
          <p:spPr bwMode="auto">
            <a:xfrm>
              <a:off x="2655" y="2946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43" name="Text Box 447"/>
            <p:cNvSpPr txBox="1">
              <a:spLocks noChangeArrowheads="1"/>
            </p:cNvSpPr>
            <p:nvPr/>
          </p:nvSpPr>
          <p:spPr bwMode="auto">
            <a:xfrm>
              <a:off x="2655" y="3093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-6</a:t>
              </a:r>
            </a:p>
          </p:txBody>
        </p:sp>
        <p:sp>
          <p:nvSpPr>
            <p:cNvPr id="44" name="Text Box 448"/>
            <p:cNvSpPr txBox="1">
              <a:spLocks noChangeArrowheads="1"/>
            </p:cNvSpPr>
            <p:nvPr/>
          </p:nvSpPr>
          <p:spPr bwMode="auto">
            <a:xfrm>
              <a:off x="2658" y="3249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-7</a:t>
              </a:r>
            </a:p>
          </p:txBody>
        </p:sp>
        <p:sp>
          <p:nvSpPr>
            <p:cNvPr id="45" name="Text Box 449"/>
            <p:cNvSpPr txBox="1">
              <a:spLocks noChangeArrowheads="1"/>
            </p:cNvSpPr>
            <p:nvPr/>
          </p:nvSpPr>
          <p:spPr bwMode="auto">
            <a:xfrm>
              <a:off x="2652" y="3411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-8</a:t>
              </a:r>
            </a:p>
          </p:txBody>
        </p:sp>
        <p:sp>
          <p:nvSpPr>
            <p:cNvPr id="46" name="Text Box 450"/>
            <p:cNvSpPr txBox="1">
              <a:spLocks noChangeArrowheads="1"/>
            </p:cNvSpPr>
            <p:nvPr/>
          </p:nvSpPr>
          <p:spPr bwMode="auto">
            <a:xfrm>
              <a:off x="2661" y="356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-9</a:t>
              </a:r>
            </a:p>
          </p:txBody>
        </p:sp>
        <p:sp>
          <p:nvSpPr>
            <p:cNvPr id="47" name="Text Box 451"/>
            <p:cNvSpPr txBox="1">
              <a:spLocks noChangeArrowheads="1"/>
            </p:cNvSpPr>
            <p:nvPr/>
          </p:nvSpPr>
          <p:spPr bwMode="auto">
            <a:xfrm>
              <a:off x="2631" y="3720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-10</a:t>
              </a:r>
            </a:p>
          </p:txBody>
        </p:sp>
      </p:grpSp>
      <p:grpSp>
        <p:nvGrpSpPr>
          <p:cNvPr id="451" name="Group 515"/>
          <p:cNvGrpSpPr>
            <a:grpSpLocks/>
          </p:cNvGrpSpPr>
          <p:nvPr/>
        </p:nvGrpSpPr>
        <p:grpSpPr bwMode="auto">
          <a:xfrm>
            <a:off x="8255261" y="1862280"/>
            <a:ext cx="1833562" cy="1957387"/>
            <a:chOff x="5348288" y="3174206"/>
            <a:chExt cx="1833185" cy="1957090"/>
          </a:xfrm>
        </p:grpSpPr>
        <p:sp>
          <p:nvSpPr>
            <p:cNvPr id="452" name="TextBox 510"/>
            <p:cNvSpPr txBox="1">
              <a:spLocks noChangeArrowheads="1"/>
            </p:cNvSpPr>
            <p:nvPr/>
          </p:nvSpPr>
          <p:spPr bwMode="auto">
            <a:xfrm>
              <a:off x="5845969" y="417195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53" name="TextBox 511"/>
            <p:cNvSpPr txBox="1">
              <a:spLocks noChangeArrowheads="1"/>
            </p:cNvSpPr>
            <p:nvPr/>
          </p:nvSpPr>
          <p:spPr bwMode="auto">
            <a:xfrm>
              <a:off x="6092825" y="391874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54" name="TextBox 512"/>
            <p:cNvSpPr txBox="1">
              <a:spLocks noChangeArrowheads="1"/>
            </p:cNvSpPr>
            <p:nvPr/>
          </p:nvSpPr>
          <p:spPr bwMode="auto">
            <a:xfrm>
              <a:off x="6343650" y="367347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55" name="TextBox 513"/>
            <p:cNvSpPr txBox="1">
              <a:spLocks noChangeArrowheads="1"/>
            </p:cNvSpPr>
            <p:nvPr/>
          </p:nvSpPr>
          <p:spPr bwMode="auto">
            <a:xfrm>
              <a:off x="6842919" y="317420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56" name="TextBox 514"/>
            <p:cNvSpPr txBox="1">
              <a:spLocks noChangeArrowheads="1"/>
            </p:cNvSpPr>
            <p:nvPr/>
          </p:nvSpPr>
          <p:spPr bwMode="auto">
            <a:xfrm>
              <a:off x="5348288" y="466963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</p:grpSp>
      <p:cxnSp>
        <p:nvCxnSpPr>
          <p:cNvPr id="457" name="Straight Connector 456"/>
          <p:cNvCxnSpPr/>
          <p:nvPr/>
        </p:nvCxnSpPr>
        <p:spPr>
          <a:xfrm flipV="1">
            <a:off x="7174173" y="1000267"/>
            <a:ext cx="3860800" cy="384810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8" name="Group 530"/>
          <p:cNvGrpSpPr>
            <a:grpSpLocks/>
          </p:cNvGrpSpPr>
          <p:nvPr/>
        </p:nvGrpSpPr>
        <p:grpSpPr bwMode="auto">
          <a:xfrm>
            <a:off x="8242561" y="1105042"/>
            <a:ext cx="1831975" cy="3446463"/>
            <a:chOff x="5347494" y="2428875"/>
            <a:chExt cx="1832391" cy="3446959"/>
          </a:xfrm>
        </p:grpSpPr>
        <p:sp>
          <p:nvSpPr>
            <p:cNvPr id="459" name="TextBox 519"/>
            <p:cNvSpPr txBox="1">
              <a:spLocks noChangeArrowheads="1"/>
            </p:cNvSpPr>
            <p:nvPr/>
          </p:nvSpPr>
          <p:spPr bwMode="auto">
            <a:xfrm>
              <a:off x="6094412" y="391715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460" name="TextBox 520"/>
            <p:cNvSpPr txBox="1">
              <a:spLocks noChangeArrowheads="1"/>
            </p:cNvSpPr>
            <p:nvPr/>
          </p:nvSpPr>
          <p:spPr bwMode="auto">
            <a:xfrm>
              <a:off x="6841331" y="242887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461" name="TextBox 521"/>
            <p:cNvSpPr txBox="1">
              <a:spLocks noChangeArrowheads="1"/>
            </p:cNvSpPr>
            <p:nvPr/>
          </p:nvSpPr>
          <p:spPr bwMode="auto">
            <a:xfrm>
              <a:off x="6342063" y="341947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462" name="TextBox 522"/>
            <p:cNvSpPr txBox="1">
              <a:spLocks noChangeArrowheads="1"/>
            </p:cNvSpPr>
            <p:nvPr/>
          </p:nvSpPr>
          <p:spPr bwMode="auto">
            <a:xfrm>
              <a:off x="5347494" y="5414169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463" name="TextBox 523"/>
            <p:cNvSpPr txBox="1">
              <a:spLocks noChangeArrowheads="1"/>
            </p:cNvSpPr>
            <p:nvPr/>
          </p:nvSpPr>
          <p:spPr bwMode="auto">
            <a:xfrm>
              <a:off x="5844381" y="4424362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00"/>
                  </a:solidFill>
                </a:rPr>
                <a:t>x</a:t>
              </a:r>
            </a:p>
          </p:txBody>
        </p:sp>
      </p:grpSp>
      <p:cxnSp>
        <p:nvCxnSpPr>
          <p:cNvPr id="464" name="Straight Connector 463"/>
          <p:cNvCxnSpPr>
            <a:stCxn id="432" idx="0"/>
          </p:cNvCxnSpPr>
          <p:nvPr/>
        </p:nvCxnSpPr>
        <p:spPr>
          <a:xfrm rot="5400000" flipH="1" flipV="1">
            <a:off x="6954304" y="1804336"/>
            <a:ext cx="4389438" cy="21971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65" name="Group 537"/>
          <p:cNvGrpSpPr>
            <a:grpSpLocks/>
          </p:cNvGrpSpPr>
          <p:nvPr/>
        </p:nvGrpSpPr>
        <p:grpSpPr bwMode="auto">
          <a:xfrm>
            <a:off x="8261611" y="357330"/>
            <a:ext cx="1825625" cy="4967287"/>
            <a:chOff x="5353844" y="1681956"/>
            <a:chExt cx="1826835" cy="4966990"/>
          </a:xfrm>
        </p:grpSpPr>
        <p:sp>
          <p:nvSpPr>
            <p:cNvPr id="466" name="TextBox 531"/>
            <p:cNvSpPr txBox="1">
              <a:spLocks noChangeArrowheads="1"/>
            </p:cNvSpPr>
            <p:nvPr/>
          </p:nvSpPr>
          <p:spPr bwMode="auto">
            <a:xfrm>
              <a:off x="5353844" y="618728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CC00"/>
                  </a:solidFill>
                </a:rPr>
                <a:t>x</a:t>
              </a:r>
            </a:p>
          </p:txBody>
        </p:sp>
        <p:sp>
          <p:nvSpPr>
            <p:cNvPr id="467" name="TextBox 532"/>
            <p:cNvSpPr txBox="1">
              <a:spLocks noChangeArrowheads="1"/>
            </p:cNvSpPr>
            <p:nvPr/>
          </p:nvSpPr>
          <p:spPr bwMode="auto">
            <a:xfrm>
              <a:off x="5847556" y="4668838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CC00"/>
                  </a:solidFill>
                </a:rPr>
                <a:t>x</a:t>
              </a:r>
            </a:p>
          </p:txBody>
        </p:sp>
        <p:sp>
          <p:nvSpPr>
            <p:cNvPr id="468" name="TextBox 533"/>
            <p:cNvSpPr txBox="1">
              <a:spLocks noChangeArrowheads="1"/>
            </p:cNvSpPr>
            <p:nvPr/>
          </p:nvSpPr>
          <p:spPr bwMode="auto">
            <a:xfrm>
              <a:off x="6842125" y="16819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CC00"/>
                  </a:solidFill>
                </a:rPr>
                <a:t>x</a:t>
              </a:r>
            </a:p>
          </p:txBody>
        </p:sp>
        <p:sp>
          <p:nvSpPr>
            <p:cNvPr id="469" name="TextBox 534"/>
            <p:cNvSpPr txBox="1">
              <a:spLocks noChangeArrowheads="1"/>
            </p:cNvSpPr>
            <p:nvPr/>
          </p:nvSpPr>
          <p:spPr bwMode="auto">
            <a:xfrm>
              <a:off x="6342063" y="317182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CC00"/>
                  </a:solidFill>
                </a:rPr>
                <a:t>x</a:t>
              </a:r>
            </a:p>
          </p:txBody>
        </p:sp>
        <p:sp>
          <p:nvSpPr>
            <p:cNvPr id="470" name="TextBox 535"/>
            <p:cNvSpPr txBox="1">
              <a:spLocks noChangeArrowheads="1"/>
            </p:cNvSpPr>
            <p:nvPr/>
          </p:nvSpPr>
          <p:spPr bwMode="auto">
            <a:xfrm>
              <a:off x="6092825" y="391636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CC00"/>
                  </a:solidFill>
                </a:rPr>
                <a:t>x</a:t>
              </a:r>
            </a:p>
          </p:txBody>
        </p:sp>
      </p:grpSp>
      <p:cxnSp>
        <p:nvCxnSpPr>
          <p:cNvPr id="471" name="Straight Connector 470"/>
          <p:cNvCxnSpPr>
            <a:endCxn id="434" idx="1"/>
          </p:cNvCxnSpPr>
          <p:nvPr/>
        </p:nvCxnSpPr>
        <p:spPr>
          <a:xfrm rot="5400000">
            <a:off x="6817780" y="2085323"/>
            <a:ext cx="4743450" cy="1531937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72" name="Group 547"/>
          <p:cNvGrpSpPr>
            <a:grpSpLocks/>
          </p:cNvGrpSpPr>
          <p:nvPr/>
        </p:nvGrpSpPr>
        <p:grpSpPr bwMode="auto">
          <a:xfrm>
            <a:off x="8256848" y="1847992"/>
            <a:ext cx="1820863" cy="1963738"/>
            <a:chOff x="5349876" y="3171824"/>
            <a:chExt cx="1821278" cy="1963441"/>
          </a:xfrm>
        </p:grpSpPr>
        <p:sp>
          <p:nvSpPr>
            <p:cNvPr id="473" name="TextBox 518"/>
            <p:cNvSpPr txBox="1">
              <a:spLocks noChangeArrowheads="1"/>
            </p:cNvSpPr>
            <p:nvPr/>
          </p:nvSpPr>
          <p:spPr bwMode="auto">
            <a:xfrm>
              <a:off x="6832600" y="46736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x</a:t>
              </a:r>
            </a:p>
          </p:txBody>
        </p:sp>
        <p:grpSp>
          <p:nvGrpSpPr>
            <p:cNvPr id="474" name="Group 546"/>
            <p:cNvGrpSpPr>
              <a:grpSpLocks/>
            </p:cNvGrpSpPr>
            <p:nvPr/>
          </p:nvGrpSpPr>
          <p:grpSpPr bwMode="auto">
            <a:xfrm>
              <a:off x="5349876" y="3171824"/>
              <a:ext cx="1327565" cy="1456234"/>
              <a:chOff x="5349876" y="3171824"/>
              <a:chExt cx="1327565" cy="1456234"/>
            </a:xfrm>
          </p:grpSpPr>
          <p:sp>
            <p:nvSpPr>
              <p:cNvPr id="475" name="TextBox 542"/>
              <p:cNvSpPr txBox="1">
                <a:spLocks noChangeArrowheads="1"/>
              </p:cNvSpPr>
              <p:nvPr/>
            </p:nvSpPr>
            <p:spPr bwMode="auto">
              <a:xfrm>
                <a:off x="6338887" y="4166393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2400"/>
                  <a:t>x</a:t>
                </a:r>
              </a:p>
            </p:txBody>
          </p:sp>
          <p:sp>
            <p:nvSpPr>
              <p:cNvPr id="476" name="TextBox 543"/>
              <p:cNvSpPr txBox="1">
                <a:spLocks noChangeArrowheads="1"/>
              </p:cNvSpPr>
              <p:nvPr/>
            </p:nvSpPr>
            <p:spPr bwMode="auto">
              <a:xfrm>
                <a:off x="5349876" y="3171824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2400"/>
                  <a:t>x</a:t>
                </a:r>
              </a:p>
            </p:txBody>
          </p:sp>
          <p:sp>
            <p:nvSpPr>
              <p:cNvPr id="477" name="TextBox 544"/>
              <p:cNvSpPr txBox="1">
                <a:spLocks noChangeArrowheads="1"/>
              </p:cNvSpPr>
              <p:nvPr/>
            </p:nvSpPr>
            <p:spPr bwMode="auto">
              <a:xfrm>
                <a:off x="5850731" y="3669506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2400"/>
                  <a:t>x</a:t>
                </a:r>
              </a:p>
            </p:txBody>
          </p:sp>
          <p:sp>
            <p:nvSpPr>
              <p:cNvPr id="478" name="TextBox 545"/>
              <p:cNvSpPr txBox="1">
                <a:spLocks noChangeArrowheads="1"/>
              </p:cNvSpPr>
              <p:nvPr/>
            </p:nvSpPr>
            <p:spPr bwMode="auto">
              <a:xfrm>
                <a:off x="6096000" y="39243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2400"/>
                  <a:t>x</a:t>
                </a:r>
              </a:p>
            </p:txBody>
          </p:sp>
        </p:grpSp>
      </p:grpSp>
      <p:cxnSp>
        <p:nvCxnSpPr>
          <p:cNvPr id="479" name="Straight Connector 478"/>
          <p:cNvCxnSpPr/>
          <p:nvPr/>
        </p:nvCxnSpPr>
        <p:spPr>
          <a:xfrm rot="16200000" flipH="1">
            <a:off x="7675823" y="1362217"/>
            <a:ext cx="2946400" cy="293370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80" name="Table 4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591582"/>
              </p:ext>
            </p:extLst>
          </p:nvPr>
        </p:nvGraphicFramePr>
        <p:xfrm>
          <a:off x="431514" y="538305"/>
          <a:ext cx="3682752" cy="750570"/>
        </p:xfrm>
        <a:graphic>
          <a:graphicData uri="http://schemas.openxmlformats.org/drawingml/2006/table">
            <a:tbl>
              <a:tblPr/>
              <a:tblGrid>
                <a:gridCol w="61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44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1" name="Table 4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191858"/>
              </p:ext>
            </p:extLst>
          </p:nvPr>
        </p:nvGraphicFramePr>
        <p:xfrm>
          <a:off x="422877" y="1720842"/>
          <a:ext cx="3682752" cy="750570"/>
        </p:xfrm>
        <a:graphic>
          <a:graphicData uri="http://schemas.openxmlformats.org/drawingml/2006/table">
            <a:tbl>
              <a:tblPr/>
              <a:tblGrid>
                <a:gridCol w="61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44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2" name="TextBox 479"/>
          <p:cNvSpPr txBox="1">
            <a:spLocks noChangeArrowheads="1"/>
          </p:cNvSpPr>
          <p:nvPr/>
        </p:nvSpPr>
        <p:spPr bwMode="auto">
          <a:xfrm>
            <a:off x="1740504" y="863592"/>
            <a:ext cx="9638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sz="2400" b="1" i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GB" altLang="en-US" sz="2400" b="1" i="1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en-GB" altLang="en-US" sz="2400" b="1">
                <a:solidFill>
                  <a:srgbClr val="FF0000"/>
                </a:solidFill>
                <a:latin typeface="Times New Roman" pitchFamily="18" charset="0"/>
              </a:rPr>
              <a:t> = 2</a:t>
            </a:r>
            <a:r>
              <a:rPr lang="en-GB" altLang="en-US" sz="2400" b="1" i="1">
                <a:solidFill>
                  <a:srgbClr val="FF0000"/>
                </a:solidFill>
                <a:latin typeface="Times New Roman" pitchFamily="18" charset="0"/>
              </a:rPr>
              <a:t>x</a:t>
            </a:r>
            <a:endParaRPr lang="en-GB" alt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3" name="TextBox 482"/>
          <p:cNvSpPr txBox="1">
            <a:spLocks noChangeArrowheads="1"/>
          </p:cNvSpPr>
          <p:nvPr/>
        </p:nvSpPr>
        <p:spPr bwMode="auto">
          <a:xfrm>
            <a:off x="1155415" y="906605"/>
            <a:ext cx="41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484" name="TextBox 483"/>
          <p:cNvSpPr txBox="1">
            <a:spLocks noChangeArrowheads="1"/>
          </p:cNvSpPr>
          <p:nvPr/>
        </p:nvSpPr>
        <p:spPr bwMode="auto">
          <a:xfrm>
            <a:off x="1777715" y="900255"/>
            <a:ext cx="41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485" name="TextBox 484"/>
          <p:cNvSpPr txBox="1">
            <a:spLocks noChangeArrowheads="1"/>
          </p:cNvSpPr>
          <p:nvPr/>
        </p:nvSpPr>
        <p:spPr bwMode="auto">
          <a:xfrm>
            <a:off x="2387315" y="900255"/>
            <a:ext cx="34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486" name="TextBox 485"/>
          <p:cNvSpPr txBox="1">
            <a:spLocks noChangeArrowheads="1"/>
          </p:cNvSpPr>
          <p:nvPr/>
        </p:nvSpPr>
        <p:spPr bwMode="auto">
          <a:xfrm>
            <a:off x="3022315" y="914542"/>
            <a:ext cx="34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487" name="TextBox 486"/>
          <p:cNvSpPr txBox="1">
            <a:spLocks noChangeArrowheads="1"/>
          </p:cNvSpPr>
          <p:nvPr/>
        </p:nvSpPr>
        <p:spPr bwMode="auto">
          <a:xfrm>
            <a:off x="3581115" y="900255"/>
            <a:ext cx="34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488" name="TextBox 487"/>
          <p:cNvSpPr txBox="1">
            <a:spLocks noChangeArrowheads="1"/>
          </p:cNvSpPr>
          <p:nvPr/>
        </p:nvSpPr>
        <p:spPr bwMode="auto">
          <a:xfrm>
            <a:off x="1121378" y="2101842"/>
            <a:ext cx="41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489" name="TextBox 488"/>
          <p:cNvSpPr txBox="1">
            <a:spLocks noChangeArrowheads="1"/>
          </p:cNvSpPr>
          <p:nvPr/>
        </p:nvSpPr>
        <p:spPr bwMode="auto">
          <a:xfrm>
            <a:off x="1743678" y="2095492"/>
            <a:ext cx="41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490" name="TextBox 489"/>
          <p:cNvSpPr txBox="1">
            <a:spLocks noChangeArrowheads="1"/>
          </p:cNvSpPr>
          <p:nvPr/>
        </p:nvSpPr>
        <p:spPr bwMode="auto">
          <a:xfrm>
            <a:off x="2353278" y="2095492"/>
            <a:ext cx="34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491" name="TextBox 490"/>
          <p:cNvSpPr txBox="1">
            <a:spLocks noChangeArrowheads="1"/>
          </p:cNvSpPr>
          <p:nvPr/>
        </p:nvSpPr>
        <p:spPr bwMode="auto">
          <a:xfrm>
            <a:off x="2988278" y="2109780"/>
            <a:ext cx="34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492" name="TextBox 491"/>
          <p:cNvSpPr txBox="1">
            <a:spLocks noChangeArrowheads="1"/>
          </p:cNvSpPr>
          <p:nvPr/>
        </p:nvSpPr>
        <p:spPr bwMode="auto">
          <a:xfrm>
            <a:off x="3610578" y="2095492"/>
            <a:ext cx="34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493" name="Rectangle 492"/>
          <p:cNvSpPr/>
          <p:nvPr/>
        </p:nvSpPr>
        <p:spPr>
          <a:xfrm>
            <a:off x="1621921" y="-55093"/>
            <a:ext cx="1004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i="1" dirty="0">
                <a:latin typeface="Times New Roman" pitchFamily="18" charset="0"/>
              </a:rPr>
              <a:t> </a:t>
            </a:r>
            <a:r>
              <a:rPr lang="en-GB" altLang="en-US" sz="2800" b="1" i="1" dirty="0">
                <a:solidFill>
                  <a:srgbClr val="FF00FF"/>
                </a:solidFill>
                <a:latin typeface="Times New Roman" pitchFamily="18" charset="0"/>
              </a:rPr>
              <a:t>y</a:t>
            </a:r>
            <a:r>
              <a:rPr lang="en-GB" altLang="en-US" sz="2800" b="1" dirty="0">
                <a:solidFill>
                  <a:srgbClr val="FF00FF"/>
                </a:solidFill>
                <a:latin typeface="Times New Roman" pitchFamily="18" charset="0"/>
              </a:rPr>
              <a:t> = </a:t>
            </a:r>
            <a:r>
              <a:rPr lang="en-GB" altLang="en-US" sz="2800" b="1" i="1" dirty="0">
                <a:solidFill>
                  <a:srgbClr val="FF00FF"/>
                </a:solidFill>
                <a:latin typeface="Times New Roman" pitchFamily="18" charset="0"/>
              </a:rPr>
              <a:t>x</a:t>
            </a:r>
            <a:endParaRPr lang="en-GB" sz="2800" dirty="0"/>
          </a:p>
        </p:txBody>
      </p:sp>
      <p:graphicFrame>
        <p:nvGraphicFramePr>
          <p:cNvPr id="494" name="Table 4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18075"/>
              </p:ext>
            </p:extLst>
          </p:nvPr>
        </p:nvGraphicFramePr>
        <p:xfrm>
          <a:off x="396589" y="3042073"/>
          <a:ext cx="3682752" cy="750570"/>
        </p:xfrm>
        <a:graphic>
          <a:graphicData uri="http://schemas.openxmlformats.org/drawingml/2006/table">
            <a:tbl>
              <a:tblPr/>
              <a:tblGrid>
                <a:gridCol w="61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44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5" name="Table 4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84335"/>
              </p:ext>
            </p:extLst>
          </p:nvPr>
        </p:nvGraphicFramePr>
        <p:xfrm>
          <a:off x="396589" y="4382887"/>
          <a:ext cx="3682752" cy="750570"/>
        </p:xfrm>
        <a:graphic>
          <a:graphicData uri="http://schemas.openxmlformats.org/drawingml/2006/table">
            <a:tbl>
              <a:tblPr/>
              <a:tblGrid>
                <a:gridCol w="61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44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6" name="TextBox 477"/>
          <p:cNvSpPr txBox="1">
            <a:spLocks noChangeArrowheads="1"/>
          </p:cNvSpPr>
          <p:nvPr/>
        </p:nvSpPr>
        <p:spPr bwMode="auto">
          <a:xfrm>
            <a:off x="1812640" y="3862187"/>
            <a:ext cx="877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>
                <a:latin typeface="Times New Roman" pitchFamily="18" charset="0"/>
              </a:rPr>
              <a:t>y</a:t>
            </a:r>
            <a:r>
              <a:rPr lang="en-GB" altLang="en-US" sz="2400" b="1">
                <a:latin typeface="Times New Roman" pitchFamily="18" charset="0"/>
              </a:rPr>
              <a:t> = </a:t>
            </a:r>
            <a:r>
              <a:rPr lang="en-GB" altLang="en-US" sz="2400" b="1" baseline="30000">
                <a:latin typeface="Times New Roman" pitchFamily="18" charset="0"/>
              </a:rPr>
              <a:t>-</a:t>
            </a:r>
            <a:r>
              <a:rPr lang="en-GB" altLang="en-US" sz="2400" b="1" i="1">
                <a:latin typeface="Times New Roman" pitchFamily="18" charset="0"/>
              </a:rPr>
              <a:t>x</a:t>
            </a:r>
            <a:endParaRPr lang="en-GB" altLang="en-US" sz="2400" b="1">
              <a:latin typeface="Times New Roman" pitchFamily="18" charset="0"/>
            </a:endParaRPr>
          </a:p>
        </p:txBody>
      </p:sp>
      <p:sp>
        <p:nvSpPr>
          <p:cNvPr id="497" name="TextBox 478"/>
          <p:cNvSpPr txBox="1">
            <a:spLocks noChangeArrowheads="1"/>
          </p:cNvSpPr>
          <p:nvPr/>
        </p:nvSpPr>
        <p:spPr bwMode="auto">
          <a:xfrm>
            <a:off x="1682466" y="2505498"/>
            <a:ext cx="963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>
                <a:solidFill>
                  <a:srgbClr val="00B050"/>
                </a:solidFill>
                <a:latin typeface="Times New Roman" pitchFamily="18" charset="0"/>
              </a:rPr>
              <a:t>y</a:t>
            </a:r>
            <a:r>
              <a:rPr lang="en-GB" altLang="en-US" sz="2400" b="1">
                <a:solidFill>
                  <a:srgbClr val="00B050"/>
                </a:solidFill>
                <a:latin typeface="Times New Roman" pitchFamily="18" charset="0"/>
              </a:rPr>
              <a:t> = 3</a:t>
            </a:r>
            <a:r>
              <a:rPr lang="en-GB" altLang="en-US" sz="2400" b="1" i="1">
                <a:solidFill>
                  <a:srgbClr val="00B050"/>
                </a:solidFill>
                <a:latin typeface="Times New Roman" pitchFamily="18" charset="0"/>
              </a:rPr>
              <a:t>x</a:t>
            </a:r>
            <a:endParaRPr lang="en-GB" altLang="en-US" sz="2400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98" name="TextBox 497"/>
          <p:cNvSpPr txBox="1">
            <a:spLocks noChangeArrowheads="1"/>
          </p:cNvSpPr>
          <p:nvPr/>
        </p:nvSpPr>
        <p:spPr bwMode="auto">
          <a:xfrm>
            <a:off x="1179229" y="4736900"/>
            <a:ext cx="340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499" name="TextBox 498"/>
          <p:cNvSpPr txBox="1">
            <a:spLocks noChangeArrowheads="1"/>
          </p:cNvSpPr>
          <p:nvPr/>
        </p:nvSpPr>
        <p:spPr bwMode="auto">
          <a:xfrm>
            <a:off x="1782479" y="4730550"/>
            <a:ext cx="340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500" name="TextBox 499"/>
          <p:cNvSpPr txBox="1">
            <a:spLocks noChangeArrowheads="1"/>
          </p:cNvSpPr>
          <p:nvPr/>
        </p:nvSpPr>
        <p:spPr bwMode="auto">
          <a:xfrm>
            <a:off x="2369854" y="4736900"/>
            <a:ext cx="342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501" name="TextBox 500"/>
          <p:cNvSpPr txBox="1">
            <a:spLocks noChangeArrowheads="1"/>
          </p:cNvSpPr>
          <p:nvPr/>
        </p:nvSpPr>
        <p:spPr bwMode="auto">
          <a:xfrm>
            <a:off x="2911190" y="4740075"/>
            <a:ext cx="4091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502" name="TextBox 501"/>
          <p:cNvSpPr txBox="1">
            <a:spLocks noChangeArrowheads="1"/>
          </p:cNvSpPr>
          <p:nvPr/>
        </p:nvSpPr>
        <p:spPr bwMode="auto">
          <a:xfrm>
            <a:off x="3560479" y="4735312"/>
            <a:ext cx="410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503" name="TextBox 502"/>
          <p:cNvSpPr txBox="1">
            <a:spLocks noChangeArrowheads="1"/>
          </p:cNvSpPr>
          <p:nvPr/>
        </p:nvSpPr>
        <p:spPr bwMode="auto">
          <a:xfrm>
            <a:off x="1095090" y="3410373"/>
            <a:ext cx="41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6</a:t>
            </a:r>
          </a:p>
        </p:txBody>
      </p:sp>
      <p:sp>
        <p:nvSpPr>
          <p:cNvPr id="504" name="TextBox 503"/>
          <p:cNvSpPr txBox="1">
            <a:spLocks noChangeArrowheads="1"/>
          </p:cNvSpPr>
          <p:nvPr/>
        </p:nvSpPr>
        <p:spPr bwMode="auto">
          <a:xfrm>
            <a:off x="1717390" y="3404023"/>
            <a:ext cx="41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505" name="TextBox 504"/>
          <p:cNvSpPr txBox="1">
            <a:spLocks noChangeArrowheads="1"/>
          </p:cNvSpPr>
          <p:nvPr/>
        </p:nvSpPr>
        <p:spPr bwMode="auto">
          <a:xfrm>
            <a:off x="2326990" y="3404023"/>
            <a:ext cx="34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506" name="TextBox 505"/>
          <p:cNvSpPr txBox="1">
            <a:spLocks noChangeArrowheads="1"/>
          </p:cNvSpPr>
          <p:nvPr/>
        </p:nvSpPr>
        <p:spPr bwMode="auto">
          <a:xfrm>
            <a:off x="2961990" y="3418311"/>
            <a:ext cx="34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507" name="TextBox 506"/>
          <p:cNvSpPr txBox="1">
            <a:spLocks noChangeArrowheads="1"/>
          </p:cNvSpPr>
          <p:nvPr/>
        </p:nvSpPr>
        <p:spPr bwMode="auto">
          <a:xfrm>
            <a:off x="3584290" y="3404023"/>
            <a:ext cx="34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33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93123" y="-114158"/>
            <a:ext cx="5657850" cy="5648325"/>
            <a:chOff x="1064" y="316"/>
            <a:chExt cx="3564" cy="355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44" y="616"/>
              <a:ext cx="3140" cy="3140"/>
              <a:chOff x="1244" y="616"/>
              <a:chExt cx="3140" cy="3140"/>
            </a:xfrm>
          </p:grpSpPr>
          <p:grpSp>
            <p:nvGrpSpPr>
              <p:cNvPr id="48" name="Group 5"/>
              <p:cNvGrpSpPr>
                <a:grpSpLocks/>
              </p:cNvGrpSpPr>
              <p:nvPr/>
            </p:nvGrpSpPr>
            <p:grpSpPr bwMode="auto">
              <a:xfrm>
                <a:off x="1244" y="616"/>
                <a:ext cx="3140" cy="3140"/>
                <a:chOff x="773" y="1401"/>
                <a:chExt cx="3140" cy="3140"/>
              </a:xfrm>
            </p:grpSpPr>
            <p:sp>
              <p:nvSpPr>
                <p:cNvPr id="51" name="Rectangle 6"/>
                <p:cNvSpPr>
                  <a:spLocks noChangeArrowheads="1"/>
                </p:cNvSpPr>
                <p:nvPr/>
              </p:nvSpPr>
              <p:spPr bwMode="auto">
                <a:xfrm>
                  <a:off x="140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2" name="Rectangle 7"/>
                <p:cNvSpPr>
                  <a:spLocks noChangeArrowheads="1"/>
                </p:cNvSpPr>
                <p:nvPr/>
              </p:nvSpPr>
              <p:spPr bwMode="auto">
                <a:xfrm>
                  <a:off x="155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3" name="Rectangle 8"/>
                <p:cNvSpPr>
                  <a:spLocks noChangeArrowheads="1"/>
                </p:cNvSpPr>
                <p:nvPr/>
              </p:nvSpPr>
              <p:spPr bwMode="auto">
                <a:xfrm>
                  <a:off x="171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" name="Rectangle 9"/>
                <p:cNvSpPr>
                  <a:spLocks noChangeArrowheads="1"/>
                </p:cNvSpPr>
                <p:nvPr/>
              </p:nvSpPr>
              <p:spPr bwMode="auto">
                <a:xfrm>
                  <a:off x="187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" name="Rectangle 10"/>
                <p:cNvSpPr>
                  <a:spLocks noChangeArrowheads="1"/>
                </p:cNvSpPr>
                <p:nvPr/>
              </p:nvSpPr>
              <p:spPr bwMode="auto">
                <a:xfrm>
                  <a:off x="77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6" name="Rectangle 11"/>
                <p:cNvSpPr>
                  <a:spLocks noChangeArrowheads="1"/>
                </p:cNvSpPr>
                <p:nvPr/>
              </p:nvSpPr>
              <p:spPr bwMode="auto">
                <a:xfrm>
                  <a:off x="93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7" name="Rectangle 12"/>
                <p:cNvSpPr>
                  <a:spLocks noChangeArrowheads="1"/>
                </p:cNvSpPr>
                <p:nvPr/>
              </p:nvSpPr>
              <p:spPr bwMode="auto">
                <a:xfrm>
                  <a:off x="108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" name="Rectangle 13"/>
                <p:cNvSpPr>
                  <a:spLocks noChangeArrowheads="1"/>
                </p:cNvSpPr>
                <p:nvPr/>
              </p:nvSpPr>
              <p:spPr bwMode="auto">
                <a:xfrm>
                  <a:off x="124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9" name="Rectangle 14"/>
                <p:cNvSpPr>
                  <a:spLocks noChangeArrowheads="1"/>
                </p:cNvSpPr>
                <p:nvPr/>
              </p:nvSpPr>
              <p:spPr bwMode="auto">
                <a:xfrm>
                  <a:off x="202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0" name="Rectangle 15"/>
                <p:cNvSpPr>
                  <a:spLocks noChangeArrowheads="1"/>
                </p:cNvSpPr>
                <p:nvPr/>
              </p:nvSpPr>
              <p:spPr bwMode="auto">
                <a:xfrm>
                  <a:off x="218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1" name="Rectangle 16"/>
                <p:cNvSpPr>
                  <a:spLocks noChangeArrowheads="1"/>
                </p:cNvSpPr>
                <p:nvPr/>
              </p:nvSpPr>
              <p:spPr bwMode="auto">
                <a:xfrm>
                  <a:off x="297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" name="Rectangle 17"/>
                <p:cNvSpPr>
                  <a:spLocks noChangeArrowheads="1"/>
                </p:cNvSpPr>
                <p:nvPr/>
              </p:nvSpPr>
              <p:spPr bwMode="auto">
                <a:xfrm>
                  <a:off x="312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3" name="Rectangle 18"/>
                <p:cNvSpPr>
                  <a:spLocks noChangeArrowheads="1"/>
                </p:cNvSpPr>
                <p:nvPr/>
              </p:nvSpPr>
              <p:spPr bwMode="auto">
                <a:xfrm>
                  <a:off x="328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" name="Rectangle 19"/>
                <p:cNvSpPr>
                  <a:spLocks noChangeArrowheads="1"/>
                </p:cNvSpPr>
                <p:nvPr/>
              </p:nvSpPr>
              <p:spPr bwMode="auto">
                <a:xfrm>
                  <a:off x="344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5" name="Rectangle 20"/>
                <p:cNvSpPr>
                  <a:spLocks noChangeArrowheads="1"/>
                </p:cNvSpPr>
                <p:nvPr/>
              </p:nvSpPr>
              <p:spPr bwMode="auto">
                <a:xfrm>
                  <a:off x="234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" name="Rectangle 21"/>
                <p:cNvSpPr>
                  <a:spLocks noChangeArrowheads="1"/>
                </p:cNvSpPr>
                <p:nvPr/>
              </p:nvSpPr>
              <p:spPr bwMode="auto">
                <a:xfrm>
                  <a:off x="250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7" name="Rectangle 22"/>
                <p:cNvSpPr>
                  <a:spLocks noChangeArrowheads="1"/>
                </p:cNvSpPr>
                <p:nvPr/>
              </p:nvSpPr>
              <p:spPr bwMode="auto">
                <a:xfrm>
                  <a:off x="265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8" name="Rectangle 23"/>
                <p:cNvSpPr>
                  <a:spLocks noChangeArrowheads="1"/>
                </p:cNvSpPr>
                <p:nvPr/>
              </p:nvSpPr>
              <p:spPr bwMode="auto">
                <a:xfrm>
                  <a:off x="281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9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" name="Rectangle 25"/>
                <p:cNvSpPr>
                  <a:spLocks noChangeArrowheads="1"/>
                </p:cNvSpPr>
                <p:nvPr/>
              </p:nvSpPr>
              <p:spPr bwMode="auto">
                <a:xfrm>
                  <a:off x="375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" name="Rectangle 26"/>
                <p:cNvSpPr>
                  <a:spLocks noChangeArrowheads="1"/>
                </p:cNvSpPr>
                <p:nvPr/>
              </p:nvSpPr>
              <p:spPr bwMode="auto">
                <a:xfrm>
                  <a:off x="140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2" name="Rectangle 27"/>
                <p:cNvSpPr>
                  <a:spLocks noChangeArrowheads="1"/>
                </p:cNvSpPr>
                <p:nvPr/>
              </p:nvSpPr>
              <p:spPr bwMode="auto">
                <a:xfrm>
                  <a:off x="155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3" name="Rectangle 28"/>
                <p:cNvSpPr>
                  <a:spLocks noChangeArrowheads="1"/>
                </p:cNvSpPr>
                <p:nvPr/>
              </p:nvSpPr>
              <p:spPr bwMode="auto">
                <a:xfrm>
                  <a:off x="171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" name="Rectangle 29"/>
                <p:cNvSpPr>
                  <a:spLocks noChangeArrowheads="1"/>
                </p:cNvSpPr>
                <p:nvPr/>
              </p:nvSpPr>
              <p:spPr bwMode="auto">
                <a:xfrm>
                  <a:off x="187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" name="Rectangle 30"/>
                <p:cNvSpPr>
                  <a:spLocks noChangeArrowheads="1"/>
                </p:cNvSpPr>
                <p:nvPr/>
              </p:nvSpPr>
              <p:spPr bwMode="auto">
                <a:xfrm>
                  <a:off x="77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" name="Rectangle 31"/>
                <p:cNvSpPr>
                  <a:spLocks noChangeArrowheads="1"/>
                </p:cNvSpPr>
                <p:nvPr/>
              </p:nvSpPr>
              <p:spPr bwMode="auto">
                <a:xfrm>
                  <a:off x="93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7" name="Rectangle 32"/>
                <p:cNvSpPr>
                  <a:spLocks noChangeArrowheads="1"/>
                </p:cNvSpPr>
                <p:nvPr/>
              </p:nvSpPr>
              <p:spPr bwMode="auto">
                <a:xfrm>
                  <a:off x="108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" name="Rectangle 33"/>
                <p:cNvSpPr>
                  <a:spLocks noChangeArrowheads="1"/>
                </p:cNvSpPr>
                <p:nvPr/>
              </p:nvSpPr>
              <p:spPr bwMode="auto">
                <a:xfrm>
                  <a:off x="124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" name="Rectangle 34"/>
                <p:cNvSpPr>
                  <a:spLocks noChangeArrowheads="1"/>
                </p:cNvSpPr>
                <p:nvPr/>
              </p:nvSpPr>
              <p:spPr bwMode="auto">
                <a:xfrm>
                  <a:off x="202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" name="Rectangle 35"/>
                <p:cNvSpPr>
                  <a:spLocks noChangeArrowheads="1"/>
                </p:cNvSpPr>
                <p:nvPr/>
              </p:nvSpPr>
              <p:spPr bwMode="auto">
                <a:xfrm>
                  <a:off x="218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1" name="Rectangle 36"/>
                <p:cNvSpPr>
                  <a:spLocks noChangeArrowheads="1"/>
                </p:cNvSpPr>
                <p:nvPr/>
              </p:nvSpPr>
              <p:spPr bwMode="auto">
                <a:xfrm>
                  <a:off x="297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" name="Rectangle 37"/>
                <p:cNvSpPr>
                  <a:spLocks noChangeArrowheads="1"/>
                </p:cNvSpPr>
                <p:nvPr/>
              </p:nvSpPr>
              <p:spPr bwMode="auto">
                <a:xfrm>
                  <a:off x="312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" name="Rectangle 38"/>
                <p:cNvSpPr>
                  <a:spLocks noChangeArrowheads="1"/>
                </p:cNvSpPr>
                <p:nvPr/>
              </p:nvSpPr>
              <p:spPr bwMode="auto">
                <a:xfrm>
                  <a:off x="328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" name="Rectangle 39"/>
                <p:cNvSpPr>
                  <a:spLocks noChangeArrowheads="1"/>
                </p:cNvSpPr>
                <p:nvPr/>
              </p:nvSpPr>
              <p:spPr bwMode="auto">
                <a:xfrm>
                  <a:off x="344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5" name="Rectangle 40"/>
                <p:cNvSpPr>
                  <a:spLocks noChangeArrowheads="1"/>
                </p:cNvSpPr>
                <p:nvPr/>
              </p:nvSpPr>
              <p:spPr bwMode="auto">
                <a:xfrm>
                  <a:off x="234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" name="Rectangle 41"/>
                <p:cNvSpPr>
                  <a:spLocks noChangeArrowheads="1"/>
                </p:cNvSpPr>
                <p:nvPr/>
              </p:nvSpPr>
              <p:spPr bwMode="auto">
                <a:xfrm>
                  <a:off x="250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" name="Rectangle 42"/>
                <p:cNvSpPr>
                  <a:spLocks noChangeArrowheads="1"/>
                </p:cNvSpPr>
                <p:nvPr/>
              </p:nvSpPr>
              <p:spPr bwMode="auto">
                <a:xfrm>
                  <a:off x="265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" name="Rectangle 43"/>
                <p:cNvSpPr>
                  <a:spLocks noChangeArrowheads="1"/>
                </p:cNvSpPr>
                <p:nvPr/>
              </p:nvSpPr>
              <p:spPr bwMode="auto">
                <a:xfrm>
                  <a:off x="281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9" name="Rectangle 44"/>
                <p:cNvSpPr>
                  <a:spLocks noChangeArrowheads="1"/>
                </p:cNvSpPr>
                <p:nvPr/>
              </p:nvSpPr>
              <p:spPr bwMode="auto">
                <a:xfrm>
                  <a:off x="359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0" name="Rectangle 45"/>
                <p:cNvSpPr>
                  <a:spLocks noChangeArrowheads="1"/>
                </p:cNvSpPr>
                <p:nvPr/>
              </p:nvSpPr>
              <p:spPr bwMode="auto">
                <a:xfrm>
                  <a:off x="375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" name="Rectangle 46"/>
                <p:cNvSpPr>
                  <a:spLocks noChangeArrowheads="1"/>
                </p:cNvSpPr>
                <p:nvPr/>
              </p:nvSpPr>
              <p:spPr bwMode="auto">
                <a:xfrm>
                  <a:off x="140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" name="Rectangle 47"/>
                <p:cNvSpPr>
                  <a:spLocks noChangeArrowheads="1"/>
                </p:cNvSpPr>
                <p:nvPr/>
              </p:nvSpPr>
              <p:spPr bwMode="auto">
                <a:xfrm>
                  <a:off x="155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" name="Rectangle 48"/>
                <p:cNvSpPr>
                  <a:spLocks noChangeArrowheads="1"/>
                </p:cNvSpPr>
                <p:nvPr/>
              </p:nvSpPr>
              <p:spPr bwMode="auto">
                <a:xfrm>
                  <a:off x="171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4" name="Rectangle 49"/>
                <p:cNvSpPr>
                  <a:spLocks noChangeArrowheads="1"/>
                </p:cNvSpPr>
                <p:nvPr/>
              </p:nvSpPr>
              <p:spPr bwMode="auto">
                <a:xfrm>
                  <a:off x="187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" name="Rectangle 50"/>
                <p:cNvSpPr>
                  <a:spLocks noChangeArrowheads="1"/>
                </p:cNvSpPr>
                <p:nvPr/>
              </p:nvSpPr>
              <p:spPr bwMode="auto">
                <a:xfrm>
                  <a:off x="77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" name="Rectangle 51"/>
                <p:cNvSpPr>
                  <a:spLocks noChangeArrowheads="1"/>
                </p:cNvSpPr>
                <p:nvPr/>
              </p:nvSpPr>
              <p:spPr bwMode="auto">
                <a:xfrm>
                  <a:off x="93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" name="Rectangle 52"/>
                <p:cNvSpPr>
                  <a:spLocks noChangeArrowheads="1"/>
                </p:cNvSpPr>
                <p:nvPr/>
              </p:nvSpPr>
              <p:spPr bwMode="auto">
                <a:xfrm>
                  <a:off x="108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8" name="Rectangle 53"/>
                <p:cNvSpPr>
                  <a:spLocks noChangeArrowheads="1"/>
                </p:cNvSpPr>
                <p:nvPr/>
              </p:nvSpPr>
              <p:spPr bwMode="auto">
                <a:xfrm>
                  <a:off x="124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" name="Rectangle 54"/>
                <p:cNvSpPr>
                  <a:spLocks noChangeArrowheads="1"/>
                </p:cNvSpPr>
                <p:nvPr/>
              </p:nvSpPr>
              <p:spPr bwMode="auto">
                <a:xfrm>
                  <a:off x="202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" name="Rectangle 55"/>
                <p:cNvSpPr>
                  <a:spLocks noChangeArrowheads="1"/>
                </p:cNvSpPr>
                <p:nvPr/>
              </p:nvSpPr>
              <p:spPr bwMode="auto">
                <a:xfrm>
                  <a:off x="218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" name="Rectangle 56"/>
                <p:cNvSpPr>
                  <a:spLocks noChangeArrowheads="1"/>
                </p:cNvSpPr>
                <p:nvPr/>
              </p:nvSpPr>
              <p:spPr bwMode="auto">
                <a:xfrm>
                  <a:off x="297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" name="Rectangle 57"/>
                <p:cNvSpPr>
                  <a:spLocks noChangeArrowheads="1"/>
                </p:cNvSpPr>
                <p:nvPr/>
              </p:nvSpPr>
              <p:spPr bwMode="auto">
                <a:xfrm>
                  <a:off x="312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" name="Rectangle 58"/>
                <p:cNvSpPr>
                  <a:spLocks noChangeArrowheads="1"/>
                </p:cNvSpPr>
                <p:nvPr/>
              </p:nvSpPr>
              <p:spPr bwMode="auto">
                <a:xfrm>
                  <a:off x="328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" name="Rectangle 59"/>
                <p:cNvSpPr>
                  <a:spLocks noChangeArrowheads="1"/>
                </p:cNvSpPr>
                <p:nvPr/>
              </p:nvSpPr>
              <p:spPr bwMode="auto">
                <a:xfrm>
                  <a:off x="344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" name="Rectangle 60"/>
                <p:cNvSpPr>
                  <a:spLocks noChangeArrowheads="1"/>
                </p:cNvSpPr>
                <p:nvPr/>
              </p:nvSpPr>
              <p:spPr bwMode="auto">
                <a:xfrm>
                  <a:off x="234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" name="Rectangle 61"/>
                <p:cNvSpPr>
                  <a:spLocks noChangeArrowheads="1"/>
                </p:cNvSpPr>
                <p:nvPr/>
              </p:nvSpPr>
              <p:spPr bwMode="auto">
                <a:xfrm>
                  <a:off x="250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" name="Rectangle 62"/>
                <p:cNvSpPr>
                  <a:spLocks noChangeArrowheads="1"/>
                </p:cNvSpPr>
                <p:nvPr/>
              </p:nvSpPr>
              <p:spPr bwMode="auto">
                <a:xfrm>
                  <a:off x="265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" name="Rectangle 63"/>
                <p:cNvSpPr>
                  <a:spLocks noChangeArrowheads="1"/>
                </p:cNvSpPr>
                <p:nvPr/>
              </p:nvSpPr>
              <p:spPr bwMode="auto">
                <a:xfrm>
                  <a:off x="281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" name="Rectangle 64"/>
                <p:cNvSpPr>
                  <a:spLocks noChangeArrowheads="1"/>
                </p:cNvSpPr>
                <p:nvPr/>
              </p:nvSpPr>
              <p:spPr bwMode="auto">
                <a:xfrm>
                  <a:off x="359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0" name="Rectangle 65"/>
                <p:cNvSpPr>
                  <a:spLocks noChangeArrowheads="1"/>
                </p:cNvSpPr>
                <p:nvPr/>
              </p:nvSpPr>
              <p:spPr bwMode="auto">
                <a:xfrm>
                  <a:off x="375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" name="Rectangle 66"/>
                <p:cNvSpPr>
                  <a:spLocks noChangeArrowheads="1"/>
                </p:cNvSpPr>
                <p:nvPr/>
              </p:nvSpPr>
              <p:spPr bwMode="auto">
                <a:xfrm>
                  <a:off x="140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" name="Rectangle 67"/>
                <p:cNvSpPr>
                  <a:spLocks noChangeArrowheads="1"/>
                </p:cNvSpPr>
                <p:nvPr/>
              </p:nvSpPr>
              <p:spPr bwMode="auto">
                <a:xfrm>
                  <a:off x="155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" name="Rectangle 68"/>
                <p:cNvSpPr>
                  <a:spLocks noChangeArrowheads="1"/>
                </p:cNvSpPr>
                <p:nvPr/>
              </p:nvSpPr>
              <p:spPr bwMode="auto">
                <a:xfrm>
                  <a:off x="171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4" name="Rectangle 69"/>
                <p:cNvSpPr>
                  <a:spLocks noChangeArrowheads="1"/>
                </p:cNvSpPr>
                <p:nvPr/>
              </p:nvSpPr>
              <p:spPr bwMode="auto">
                <a:xfrm>
                  <a:off x="187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" name="Rectangle 70"/>
                <p:cNvSpPr>
                  <a:spLocks noChangeArrowheads="1"/>
                </p:cNvSpPr>
                <p:nvPr/>
              </p:nvSpPr>
              <p:spPr bwMode="auto">
                <a:xfrm>
                  <a:off x="77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" name="Rectangle 71"/>
                <p:cNvSpPr>
                  <a:spLocks noChangeArrowheads="1"/>
                </p:cNvSpPr>
                <p:nvPr/>
              </p:nvSpPr>
              <p:spPr bwMode="auto">
                <a:xfrm>
                  <a:off x="93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" name="Rectangle 72"/>
                <p:cNvSpPr>
                  <a:spLocks noChangeArrowheads="1"/>
                </p:cNvSpPr>
                <p:nvPr/>
              </p:nvSpPr>
              <p:spPr bwMode="auto">
                <a:xfrm>
                  <a:off x="108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8" name="Rectangle 73"/>
                <p:cNvSpPr>
                  <a:spLocks noChangeArrowheads="1"/>
                </p:cNvSpPr>
                <p:nvPr/>
              </p:nvSpPr>
              <p:spPr bwMode="auto">
                <a:xfrm>
                  <a:off x="124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" name="Rectangle 74"/>
                <p:cNvSpPr>
                  <a:spLocks noChangeArrowheads="1"/>
                </p:cNvSpPr>
                <p:nvPr/>
              </p:nvSpPr>
              <p:spPr bwMode="auto">
                <a:xfrm>
                  <a:off x="202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" name="Rectangle 75"/>
                <p:cNvSpPr>
                  <a:spLocks noChangeArrowheads="1"/>
                </p:cNvSpPr>
                <p:nvPr/>
              </p:nvSpPr>
              <p:spPr bwMode="auto">
                <a:xfrm>
                  <a:off x="218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" name="Rectangle 76"/>
                <p:cNvSpPr>
                  <a:spLocks noChangeArrowheads="1"/>
                </p:cNvSpPr>
                <p:nvPr/>
              </p:nvSpPr>
              <p:spPr bwMode="auto">
                <a:xfrm>
                  <a:off x="297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2" name="Rectangle 77"/>
                <p:cNvSpPr>
                  <a:spLocks noChangeArrowheads="1"/>
                </p:cNvSpPr>
                <p:nvPr/>
              </p:nvSpPr>
              <p:spPr bwMode="auto">
                <a:xfrm>
                  <a:off x="312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" name="Rectangle 78"/>
                <p:cNvSpPr>
                  <a:spLocks noChangeArrowheads="1"/>
                </p:cNvSpPr>
                <p:nvPr/>
              </p:nvSpPr>
              <p:spPr bwMode="auto">
                <a:xfrm>
                  <a:off x="328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" name="Rectangle 79"/>
                <p:cNvSpPr>
                  <a:spLocks noChangeArrowheads="1"/>
                </p:cNvSpPr>
                <p:nvPr/>
              </p:nvSpPr>
              <p:spPr bwMode="auto">
                <a:xfrm>
                  <a:off x="344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" name="Rectangle 80"/>
                <p:cNvSpPr>
                  <a:spLocks noChangeArrowheads="1"/>
                </p:cNvSpPr>
                <p:nvPr/>
              </p:nvSpPr>
              <p:spPr bwMode="auto">
                <a:xfrm>
                  <a:off x="234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6" name="Rectangle 81"/>
                <p:cNvSpPr>
                  <a:spLocks noChangeArrowheads="1"/>
                </p:cNvSpPr>
                <p:nvPr/>
              </p:nvSpPr>
              <p:spPr bwMode="auto">
                <a:xfrm>
                  <a:off x="250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" name="Rectangle 82"/>
                <p:cNvSpPr>
                  <a:spLocks noChangeArrowheads="1"/>
                </p:cNvSpPr>
                <p:nvPr/>
              </p:nvSpPr>
              <p:spPr bwMode="auto">
                <a:xfrm>
                  <a:off x="265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" name="Rectangle 83"/>
                <p:cNvSpPr>
                  <a:spLocks noChangeArrowheads="1"/>
                </p:cNvSpPr>
                <p:nvPr/>
              </p:nvSpPr>
              <p:spPr bwMode="auto">
                <a:xfrm>
                  <a:off x="281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" name="Rectangle 84"/>
                <p:cNvSpPr>
                  <a:spLocks noChangeArrowheads="1"/>
                </p:cNvSpPr>
                <p:nvPr/>
              </p:nvSpPr>
              <p:spPr bwMode="auto">
                <a:xfrm>
                  <a:off x="359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0" name="Rectangle 85"/>
                <p:cNvSpPr>
                  <a:spLocks noChangeArrowheads="1"/>
                </p:cNvSpPr>
                <p:nvPr/>
              </p:nvSpPr>
              <p:spPr bwMode="auto">
                <a:xfrm>
                  <a:off x="375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1" name="Rectangle 86"/>
                <p:cNvSpPr>
                  <a:spLocks noChangeArrowheads="1"/>
                </p:cNvSpPr>
                <p:nvPr/>
              </p:nvSpPr>
              <p:spPr bwMode="auto">
                <a:xfrm>
                  <a:off x="140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" name="Rectangle 87"/>
                <p:cNvSpPr>
                  <a:spLocks noChangeArrowheads="1"/>
                </p:cNvSpPr>
                <p:nvPr/>
              </p:nvSpPr>
              <p:spPr bwMode="auto">
                <a:xfrm>
                  <a:off x="155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" name="Rectangle 88"/>
                <p:cNvSpPr>
                  <a:spLocks noChangeArrowheads="1"/>
                </p:cNvSpPr>
                <p:nvPr/>
              </p:nvSpPr>
              <p:spPr bwMode="auto">
                <a:xfrm>
                  <a:off x="171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" name="Rectangle 89"/>
                <p:cNvSpPr>
                  <a:spLocks noChangeArrowheads="1"/>
                </p:cNvSpPr>
                <p:nvPr/>
              </p:nvSpPr>
              <p:spPr bwMode="auto">
                <a:xfrm>
                  <a:off x="187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" name="Rectangle 90"/>
                <p:cNvSpPr>
                  <a:spLocks noChangeArrowheads="1"/>
                </p:cNvSpPr>
                <p:nvPr/>
              </p:nvSpPr>
              <p:spPr bwMode="auto">
                <a:xfrm>
                  <a:off x="77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" name="Rectangle 91"/>
                <p:cNvSpPr>
                  <a:spLocks noChangeArrowheads="1"/>
                </p:cNvSpPr>
                <p:nvPr/>
              </p:nvSpPr>
              <p:spPr bwMode="auto">
                <a:xfrm>
                  <a:off x="93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" name="Rectangle 92"/>
                <p:cNvSpPr>
                  <a:spLocks noChangeArrowheads="1"/>
                </p:cNvSpPr>
                <p:nvPr/>
              </p:nvSpPr>
              <p:spPr bwMode="auto">
                <a:xfrm>
                  <a:off x="108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" name="Rectangle 93"/>
                <p:cNvSpPr>
                  <a:spLocks noChangeArrowheads="1"/>
                </p:cNvSpPr>
                <p:nvPr/>
              </p:nvSpPr>
              <p:spPr bwMode="auto">
                <a:xfrm>
                  <a:off x="124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" name="Rectangle 94"/>
                <p:cNvSpPr>
                  <a:spLocks noChangeArrowheads="1"/>
                </p:cNvSpPr>
                <p:nvPr/>
              </p:nvSpPr>
              <p:spPr bwMode="auto">
                <a:xfrm>
                  <a:off x="202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" name="Rectangle 95"/>
                <p:cNvSpPr>
                  <a:spLocks noChangeArrowheads="1"/>
                </p:cNvSpPr>
                <p:nvPr/>
              </p:nvSpPr>
              <p:spPr bwMode="auto">
                <a:xfrm>
                  <a:off x="218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" name="Rectangle 96"/>
                <p:cNvSpPr>
                  <a:spLocks noChangeArrowheads="1"/>
                </p:cNvSpPr>
                <p:nvPr/>
              </p:nvSpPr>
              <p:spPr bwMode="auto">
                <a:xfrm>
                  <a:off x="297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" name="Rectangle 97"/>
                <p:cNvSpPr>
                  <a:spLocks noChangeArrowheads="1"/>
                </p:cNvSpPr>
                <p:nvPr/>
              </p:nvSpPr>
              <p:spPr bwMode="auto">
                <a:xfrm>
                  <a:off x="312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" name="Rectangle 98"/>
                <p:cNvSpPr>
                  <a:spLocks noChangeArrowheads="1"/>
                </p:cNvSpPr>
                <p:nvPr/>
              </p:nvSpPr>
              <p:spPr bwMode="auto">
                <a:xfrm>
                  <a:off x="328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" name="Rectangle 99"/>
                <p:cNvSpPr>
                  <a:spLocks noChangeArrowheads="1"/>
                </p:cNvSpPr>
                <p:nvPr/>
              </p:nvSpPr>
              <p:spPr bwMode="auto">
                <a:xfrm>
                  <a:off x="344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4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" name="Rectangle 101"/>
                <p:cNvSpPr>
                  <a:spLocks noChangeArrowheads="1"/>
                </p:cNvSpPr>
                <p:nvPr/>
              </p:nvSpPr>
              <p:spPr bwMode="auto">
                <a:xfrm>
                  <a:off x="250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" name="Rectangle 102"/>
                <p:cNvSpPr>
                  <a:spLocks noChangeArrowheads="1"/>
                </p:cNvSpPr>
                <p:nvPr/>
              </p:nvSpPr>
              <p:spPr bwMode="auto">
                <a:xfrm>
                  <a:off x="265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1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" name="Rectangle 104"/>
                <p:cNvSpPr>
                  <a:spLocks noChangeArrowheads="1"/>
                </p:cNvSpPr>
                <p:nvPr/>
              </p:nvSpPr>
              <p:spPr bwMode="auto">
                <a:xfrm>
                  <a:off x="359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" name="Rectangle 105"/>
                <p:cNvSpPr>
                  <a:spLocks noChangeArrowheads="1"/>
                </p:cNvSpPr>
                <p:nvPr/>
              </p:nvSpPr>
              <p:spPr bwMode="auto">
                <a:xfrm>
                  <a:off x="375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401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" name="Rectangle 107"/>
                <p:cNvSpPr>
                  <a:spLocks noChangeArrowheads="1"/>
                </p:cNvSpPr>
                <p:nvPr/>
              </p:nvSpPr>
              <p:spPr bwMode="auto">
                <a:xfrm>
                  <a:off x="155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1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7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" name="Rectangle 110"/>
                <p:cNvSpPr>
                  <a:spLocks noChangeArrowheads="1"/>
                </p:cNvSpPr>
                <p:nvPr/>
              </p:nvSpPr>
              <p:spPr bwMode="auto">
                <a:xfrm>
                  <a:off x="77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" name="Rectangle 111"/>
                <p:cNvSpPr>
                  <a:spLocks noChangeArrowheads="1"/>
                </p:cNvSpPr>
                <p:nvPr/>
              </p:nvSpPr>
              <p:spPr bwMode="auto">
                <a:xfrm>
                  <a:off x="93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" name="Rectangle 112"/>
                <p:cNvSpPr>
                  <a:spLocks noChangeArrowheads="1"/>
                </p:cNvSpPr>
                <p:nvPr/>
              </p:nvSpPr>
              <p:spPr bwMode="auto">
                <a:xfrm>
                  <a:off x="108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4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" name="Rectangle 114"/>
                <p:cNvSpPr>
                  <a:spLocks noChangeArrowheads="1"/>
                </p:cNvSpPr>
                <p:nvPr/>
              </p:nvSpPr>
              <p:spPr bwMode="auto">
                <a:xfrm>
                  <a:off x="202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" name="Rectangle 115"/>
                <p:cNvSpPr>
                  <a:spLocks noChangeArrowheads="1"/>
                </p:cNvSpPr>
                <p:nvPr/>
              </p:nvSpPr>
              <p:spPr bwMode="auto">
                <a:xfrm>
                  <a:off x="218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" name="Rectangle 116"/>
                <p:cNvSpPr>
                  <a:spLocks noChangeArrowheads="1"/>
                </p:cNvSpPr>
                <p:nvPr/>
              </p:nvSpPr>
              <p:spPr bwMode="auto">
                <a:xfrm>
                  <a:off x="2971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" name="Rectangle 117"/>
                <p:cNvSpPr>
                  <a:spLocks noChangeArrowheads="1"/>
                </p:cNvSpPr>
                <p:nvPr/>
              </p:nvSpPr>
              <p:spPr bwMode="auto">
                <a:xfrm>
                  <a:off x="312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" name="Rectangle 118"/>
                <p:cNvSpPr>
                  <a:spLocks noChangeArrowheads="1"/>
                </p:cNvSpPr>
                <p:nvPr/>
              </p:nvSpPr>
              <p:spPr bwMode="auto">
                <a:xfrm>
                  <a:off x="328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" name="Rectangle 119"/>
                <p:cNvSpPr>
                  <a:spLocks noChangeArrowheads="1"/>
                </p:cNvSpPr>
                <p:nvPr/>
              </p:nvSpPr>
              <p:spPr bwMode="auto">
                <a:xfrm>
                  <a:off x="344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5" name="Rectangle 120"/>
                <p:cNvSpPr>
                  <a:spLocks noChangeArrowheads="1"/>
                </p:cNvSpPr>
                <p:nvPr/>
              </p:nvSpPr>
              <p:spPr bwMode="auto">
                <a:xfrm>
                  <a:off x="234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6" name="Rectangle 121"/>
                <p:cNvSpPr>
                  <a:spLocks noChangeArrowheads="1"/>
                </p:cNvSpPr>
                <p:nvPr/>
              </p:nvSpPr>
              <p:spPr bwMode="auto">
                <a:xfrm>
                  <a:off x="250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7" name="Rectangle 122"/>
                <p:cNvSpPr>
                  <a:spLocks noChangeArrowheads="1"/>
                </p:cNvSpPr>
                <p:nvPr/>
              </p:nvSpPr>
              <p:spPr bwMode="auto">
                <a:xfrm>
                  <a:off x="265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8" name="Rectangle 123"/>
                <p:cNvSpPr>
                  <a:spLocks noChangeArrowheads="1"/>
                </p:cNvSpPr>
                <p:nvPr/>
              </p:nvSpPr>
              <p:spPr bwMode="auto">
                <a:xfrm>
                  <a:off x="281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9" name="Rectangle 124"/>
                <p:cNvSpPr>
                  <a:spLocks noChangeArrowheads="1"/>
                </p:cNvSpPr>
                <p:nvPr/>
              </p:nvSpPr>
              <p:spPr bwMode="auto">
                <a:xfrm>
                  <a:off x="359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" name="Rectangle 125"/>
                <p:cNvSpPr>
                  <a:spLocks noChangeArrowheads="1"/>
                </p:cNvSpPr>
                <p:nvPr/>
              </p:nvSpPr>
              <p:spPr bwMode="auto">
                <a:xfrm>
                  <a:off x="375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" name="Rectangle 126"/>
                <p:cNvSpPr>
                  <a:spLocks noChangeArrowheads="1"/>
                </p:cNvSpPr>
                <p:nvPr/>
              </p:nvSpPr>
              <p:spPr bwMode="auto">
                <a:xfrm>
                  <a:off x="140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" name="Rectangle 127"/>
                <p:cNvSpPr>
                  <a:spLocks noChangeArrowheads="1"/>
                </p:cNvSpPr>
                <p:nvPr/>
              </p:nvSpPr>
              <p:spPr bwMode="auto">
                <a:xfrm>
                  <a:off x="155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3" name="Rectangle 128"/>
                <p:cNvSpPr>
                  <a:spLocks noChangeArrowheads="1"/>
                </p:cNvSpPr>
                <p:nvPr/>
              </p:nvSpPr>
              <p:spPr bwMode="auto">
                <a:xfrm>
                  <a:off x="171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7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" name="Rectangle 130"/>
                <p:cNvSpPr>
                  <a:spLocks noChangeArrowheads="1"/>
                </p:cNvSpPr>
                <p:nvPr/>
              </p:nvSpPr>
              <p:spPr bwMode="auto">
                <a:xfrm>
                  <a:off x="77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" name="Rectangle 131"/>
                <p:cNvSpPr>
                  <a:spLocks noChangeArrowheads="1"/>
                </p:cNvSpPr>
                <p:nvPr/>
              </p:nvSpPr>
              <p:spPr bwMode="auto">
                <a:xfrm>
                  <a:off x="93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7" name="Rectangle 132"/>
                <p:cNvSpPr>
                  <a:spLocks noChangeArrowheads="1"/>
                </p:cNvSpPr>
                <p:nvPr/>
              </p:nvSpPr>
              <p:spPr bwMode="auto">
                <a:xfrm>
                  <a:off x="108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8" name="Rectangle 133"/>
                <p:cNvSpPr>
                  <a:spLocks noChangeArrowheads="1"/>
                </p:cNvSpPr>
                <p:nvPr/>
              </p:nvSpPr>
              <p:spPr bwMode="auto">
                <a:xfrm>
                  <a:off x="124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" name="Rectangle 134"/>
                <p:cNvSpPr>
                  <a:spLocks noChangeArrowheads="1"/>
                </p:cNvSpPr>
                <p:nvPr/>
              </p:nvSpPr>
              <p:spPr bwMode="auto">
                <a:xfrm>
                  <a:off x="202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" name="Rectangle 135"/>
                <p:cNvSpPr>
                  <a:spLocks noChangeArrowheads="1"/>
                </p:cNvSpPr>
                <p:nvPr/>
              </p:nvSpPr>
              <p:spPr bwMode="auto">
                <a:xfrm>
                  <a:off x="218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7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2" name="Rectangle 137"/>
                <p:cNvSpPr>
                  <a:spLocks noChangeArrowheads="1"/>
                </p:cNvSpPr>
                <p:nvPr/>
              </p:nvSpPr>
              <p:spPr bwMode="auto">
                <a:xfrm>
                  <a:off x="312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" name="Rectangle 138"/>
                <p:cNvSpPr>
                  <a:spLocks noChangeArrowheads="1"/>
                </p:cNvSpPr>
                <p:nvPr/>
              </p:nvSpPr>
              <p:spPr bwMode="auto">
                <a:xfrm>
                  <a:off x="328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" name="Rectangle 139"/>
                <p:cNvSpPr>
                  <a:spLocks noChangeArrowheads="1"/>
                </p:cNvSpPr>
                <p:nvPr/>
              </p:nvSpPr>
              <p:spPr bwMode="auto">
                <a:xfrm>
                  <a:off x="344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" name="Rectangle 140"/>
                <p:cNvSpPr>
                  <a:spLocks noChangeArrowheads="1"/>
                </p:cNvSpPr>
                <p:nvPr/>
              </p:nvSpPr>
              <p:spPr bwMode="auto">
                <a:xfrm>
                  <a:off x="234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6" name="Rectangle 141"/>
                <p:cNvSpPr>
                  <a:spLocks noChangeArrowheads="1"/>
                </p:cNvSpPr>
                <p:nvPr/>
              </p:nvSpPr>
              <p:spPr bwMode="auto">
                <a:xfrm>
                  <a:off x="250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" name="Rectangle 142"/>
                <p:cNvSpPr>
                  <a:spLocks noChangeArrowheads="1"/>
                </p:cNvSpPr>
                <p:nvPr/>
              </p:nvSpPr>
              <p:spPr bwMode="auto">
                <a:xfrm>
                  <a:off x="265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" name="Rectangle 143"/>
                <p:cNvSpPr>
                  <a:spLocks noChangeArrowheads="1"/>
                </p:cNvSpPr>
                <p:nvPr/>
              </p:nvSpPr>
              <p:spPr bwMode="auto">
                <a:xfrm>
                  <a:off x="281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" name="Rectangle 144"/>
                <p:cNvSpPr>
                  <a:spLocks noChangeArrowheads="1"/>
                </p:cNvSpPr>
                <p:nvPr/>
              </p:nvSpPr>
              <p:spPr bwMode="auto">
                <a:xfrm>
                  <a:off x="359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0" name="Rectangle 145"/>
                <p:cNvSpPr>
                  <a:spLocks noChangeArrowheads="1"/>
                </p:cNvSpPr>
                <p:nvPr/>
              </p:nvSpPr>
              <p:spPr bwMode="auto">
                <a:xfrm>
                  <a:off x="375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" name="Rectangle 146"/>
                <p:cNvSpPr>
                  <a:spLocks noChangeArrowheads="1"/>
                </p:cNvSpPr>
                <p:nvPr/>
              </p:nvSpPr>
              <p:spPr bwMode="auto">
                <a:xfrm>
                  <a:off x="140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" name="Rectangle 147"/>
                <p:cNvSpPr>
                  <a:spLocks noChangeArrowheads="1"/>
                </p:cNvSpPr>
                <p:nvPr/>
              </p:nvSpPr>
              <p:spPr bwMode="auto">
                <a:xfrm>
                  <a:off x="155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" name="Rectangle 148"/>
                <p:cNvSpPr>
                  <a:spLocks noChangeArrowheads="1"/>
                </p:cNvSpPr>
                <p:nvPr/>
              </p:nvSpPr>
              <p:spPr bwMode="auto">
                <a:xfrm>
                  <a:off x="171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4" name="Rectangle 149"/>
                <p:cNvSpPr>
                  <a:spLocks noChangeArrowheads="1"/>
                </p:cNvSpPr>
                <p:nvPr/>
              </p:nvSpPr>
              <p:spPr bwMode="auto">
                <a:xfrm>
                  <a:off x="187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" name="Rectangle 150"/>
                <p:cNvSpPr>
                  <a:spLocks noChangeArrowheads="1"/>
                </p:cNvSpPr>
                <p:nvPr/>
              </p:nvSpPr>
              <p:spPr bwMode="auto">
                <a:xfrm>
                  <a:off x="77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" name="Rectangle 151"/>
                <p:cNvSpPr>
                  <a:spLocks noChangeArrowheads="1"/>
                </p:cNvSpPr>
                <p:nvPr/>
              </p:nvSpPr>
              <p:spPr bwMode="auto">
                <a:xfrm>
                  <a:off x="93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" name="Rectangle 152"/>
                <p:cNvSpPr>
                  <a:spLocks noChangeArrowheads="1"/>
                </p:cNvSpPr>
                <p:nvPr/>
              </p:nvSpPr>
              <p:spPr bwMode="auto">
                <a:xfrm>
                  <a:off x="108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" name="Rectangle 153"/>
                <p:cNvSpPr>
                  <a:spLocks noChangeArrowheads="1"/>
                </p:cNvSpPr>
                <p:nvPr/>
              </p:nvSpPr>
              <p:spPr bwMode="auto">
                <a:xfrm>
                  <a:off x="124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" name="Rectangle 154"/>
                <p:cNvSpPr>
                  <a:spLocks noChangeArrowheads="1"/>
                </p:cNvSpPr>
                <p:nvPr/>
              </p:nvSpPr>
              <p:spPr bwMode="auto">
                <a:xfrm>
                  <a:off x="202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" name="Rectangle 155"/>
                <p:cNvSpPr>
                  <a:spLocks noChangeArrowheads="1"/>
                </p:cNvSpPr>
                <p:nvPr/>
              </p:nvSpPr>
              <p:spPr bwMode="auto">
                <a:xfrm>
                  <a:off x="218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" name="Rectangle 156"/>
                <p:cNvSpPr>
                  <a:spLocks noChangeArrowheads="1"/>
                </p:cNvSpPr>
                <p:nvPr/>
              </p:nvSpPr>
              <p:spPr bwMode="auto">
                <a:xfrm>
                  <a:off x="297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2" name="Rectangle 157"/>
                <p:cNvSpPr>
                  <a:spLocks noChangeArrowheads="1"/>
                </p:cNvSpPr>
                <p:nvPr/>
              </p:nvSpPr>
              <p:spPr bwMode="auto">
                <a:xfrm>
                  <a:off x="312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" name="Rectangle 158"/>
                <p:cNvSpPr>
                  <a:spLocks noChangeArrowheads="1"/>
                </p:cNvSpPr>
                <p:nvPr/>
              </p:nvSpPr>
              <p:spPr bwMode="auto">
                <a:xfrm>
                  <a:off x="328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" name="Rectangle 159"/>
                <p:cNvSpPr>
                  <a:spLocks noChangeArrowheads="1"/>
                </p:cNvSpPr>
                <p:nvPr/>
              </p:nvSpPr>
              <p:spPr bwMode="auto">
                <a:xfrm>
                  <a:off x="344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" name="Rectangle 160"/>
                <p:cNvSpPr>
                  <a:spLocks noChangeArrowheads="1"/>
                </p:cNvSpPr>
                <p:nvPr/>
              </p:nvSpPr>
              <p:spPr bwMode="auto">
                <a:xfrm>
                  <a:off x="234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6" name="Rectangle 161"/>
                <p:cNvSpPr>
                  <a:spLocks noChangeArrowheads="1"/>
                </p:cNvSpPr>
                <p:nvPr/>
              </p:nvSpPr>
              <p:spPr bwMode="auto">
                <a:xfrm>
                  <a:off x="250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5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" name="Rectangle 163"/>
                <p:cNvSpPr>
                  <a:spLocks noChangeArrowheads="1"/>
                </p:cNvSpPr>
                <p:nvPr/>
              </p:nvSpPr>
              <p:spPr bwMode="auto">
                <a:xfrm>
                  <a:off x="281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" name="Rectangle 164"/>
                <p:cNvSpPr>
                  <a:spLocks noChangeArrowheads="1"/>
                </p:cNvSpPr>
                <p:nvPr/>
              </p:nvSpPr>
              <p:spPr bwMode="auto">
                <a:xfrm>
                  <a:off x="359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0" name="Rectangle 165"/>
                <p:cNvSpPr>
                  <a:spLocks noChangeArrowheads="1"/>
                </p:cNvSpPr>
                <p:nvPr/>
              </p:nvSpPr>
              <p:spPr bwMode="auto">
                <a:xfrm>
                  <a:off x="375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" name="Rectangle 166"/>
                <p:cNvSpPr>
                  <a:spLocks noChangeArrowheads="1"/>
                </p:cNvSpPr>
                <p:nvPr/>
              </p:nvSpPr>
              <p:spPr bwMode="auto">
                <a:xfrm>
                  <a:off x="140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" name="Rectangle 167"/>
                <p:cNvSpPr>
                  <a:spLocks noChangeArrowheads="1"/>
                </p:cNvSpPr>
                <p:nvPr/>
              </p:nvSpPr>
              <p:spPr bwMode="auto">
                <a:xfrm>
                  <a:off x="155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" name="Rectangle 168"/>
                <p:cNvSpPr>
                  <a:spLocks noChangeArrowheads="1"/>
                </p:cNvSpPr>
                <p:nvPr/>
              </p:nvSpPr>
              <p:spPr bwMode="auto">
                <a:xfrm>
                  <a:off x="171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4" name="Rectangle 169"/>
                <p:cNvSpPr>
                  <a:spLocks noChangeArrowheads="1"/>
                </p:cNvSpPr>
                <p:nvPr/>
              </p:nvSpPr>
              <p:spPr bwMode="auto">
                <a:xfrm>
                  <a:off x="187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" name="Rectangle 170"/>
                <p:cNvSpPr>
                  <a:spLocks noChangeArrowheads="1"/>
                </p:cNvSpPr>
                <p:nvPr/>
              </p:nvSpPr>
              <p:spPr bwMode="auto">
                <a:xfrm>
                  <a:off x="77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" name="Rectangle 171"/>
                <p:cNvSpPr>
                  <a:spLocks noChangeArrowheads="1"/>
                </p:cNvSpPr>
                <p:nvPr/>
              </p:nvSpPr>
              <p:spPr bwMode="auto">
                <a:xfrm>
                  <a:off x="93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" name="Rectangle 172"/>
                <p:cNvSpPr>
                  <a:spLocks noChangeArrowheads="1"/>
                </p:cNvSpPr>
                <p:nvPr/>
              </p:nvSpPr>
              <p:spPr bwMode="auto">
                <a:xfrm>
                  <a:off x="108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8" name="Rectangle 173"/>
                <p:cNvSpPr>
                  <a:spLocks noChangeArrowheads="1"/>
                </p:cNvSpPr>
                <p:nvPr/>
              </p:nvSpPr>
              <p:spPr bwMode="auto">
                <a:xfrm>
                  <a:off x="124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9" name="Rectangle 174"/>
                <p:cNvSpPr>
                  <a:spLocks noChangeArrowheads="1"/>
                </p:cNvSpPr>
                <p:nvPr/>
              </p:nvSpPr>
              <p:spPr bwMode="auto">
                <a:xfrm>
                  <a:off x="202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" name="Rectangle 175"/>
                <p:cNvSpPr>
                  <a:spLocks noChangeArrowheads="1"/>
                </p:cNvSpPr>
                <p:nvPr/>
              </p:nvSpPr>
              <p:spPr bwMode="auto">
                <a:xfrm>
                  <a:off x="218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" name="Rectangle 176"/>
                <p:cNvSpPr>
                  <a:spLocks noChangeArrowheads="1"/>
                </p:cNvSpPr>
                <p:nvPr/>
              </p:nvSpPr>
              <p:spPr bwMode="auto">
                <a:xfrm>
                  <a:off x="297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" name="Rectangle 177"/>
                <p:cNvSpPr>
                  <a:spLocks noChangeArrowheads="1"/>
                </p:cNvSpPr>
                <p:nvPr/>
              </p:nvSpPr>
              <p:spPr bwMode="auto">
                <a:xfrm>
                  <a:off x="312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3" name="Rectangle 178"/>
                <p:cNvSpPr>
                  <a:spLocks noChangeArrowheads="1"/>
                </p:cNvSpPr>
                <p:nvPr/>
              </p:nvSpPr>
              <p:spPr bwMode="auto">
                <a:xfrm>
                  <a:off x="328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" name="Rectangle 179"/>
                <p:cNvSpPr>
                  <a:spLocks noChangeArrowheads="1"/>
                </p:cNvSpPr>
                <p:nvPr/>
              </p:nvSpPr>
              <p:spPr bwMode="auto">
                <a:xfrm>
                  <a:off x="344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" name="Rectangle 180"/>
                <p:cNvSpPr>
                  <a:spLocks noChangeArrowheads="1"/>
                </p:cNvSpPr>
                <p:nvPr/>
              </p:nvSpPr>
              <p:spPr bwMode="auto">
                <a:xfrm>
                  <a:off x="234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" name="Rectangle 181"/>
                <p:cNvSpPr>
                  <a:spLocks noChangeArrowheads="1"/>
                </p:cNvSpPr>
                <p:nvPr/>
              </p:nvSpPr>
              <p:spPr bwMode="auto">
                <a:xfrm>
                  <a:off x="250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7" name="Rectangle 182"/>
                <p:cNvSpPr>
                  <a:spLocks noChangeArrowheads="1"/>
                </p:cNvSpPr>
                <p:nvPr/>
              </p:nvSpPr>
              <p:spPr bwMode="auto">
                <a:xfrm>
                  <a:off x="265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" name="Rectangle 183"/>
                <p:cNvSpPr>
                  <a:spLocks noChangeArrowheads="1"/>
                </p:cNvSpPr>
                <p:nvPr/>
              </p:nvSpPr>
              <p:spPr bwMode="auto">
                <a:xfrm>
                  <a:off x="281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" name="Rectangle 184"/>
                <p:cNvSpPr>
                  <a:spLocks noChangeArrowheads="1"/>
                </p:cNvSpPr>
                <p:nvPr/>
              </p:nvSpPr>
              <p:spPr bwMode="auto">
                <a:xfrm>
                  <a:off x="359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" name="Rectangle 185"/>
                <p:cNvSpPr>
                  <a:spLocks noChangeArrowheads="1"/>
                </p:cNvSpPr>
                <p:nvPr/>
              </p:nvSpPr>
              <p:spPr bwMode="auto">
                <a:xfrm>
                  <a:off x="375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1" name="Rectangle 186"/>
                <p:cNvSpPr>
                  <a:spLocks noChangeArrowheads="1"/>
                </p:cNvSpPr>
                <p:nvPr/>
              </p:nvSpPr>
              <p:spPr bwMode="auto">
                <a:xfrm>
                  <a:off x="140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" name="Rectangle 187"/>
                <p:cNvSpPr>
                  <a:spLocks noChangeArrowheads="1"/>
                </p:cNvSpPr>
                <p:nvPr/>
              </p:nvSpPr>
              <p:spPr bwMode="auto">
                <a:xfrm>
                  <a:off x="155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" name="Rectangle 188"/>
                <p:cNvSpPr>
                  <a:spLocks noChangeArrowheads="1"/>
                </p:cNvSpPr>
                <p:nvPr/>
              </p:nvSpPr>
              <p:spPr bwMode="auto">
                <a:xfrm>
                  <a:off x="171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7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5" name="Rectangle 190"/>
                <p:cNvSpPr>
                  <a:spLocks noChangeArrowheads="1"/>
                </p:cNvSpPr>
                <p:nvPr/>
              </p:nvSpPr>
              <p:spPr bwMode="auto">
                <a:xfrm>
                  <a:off x="77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" name="Rectangle 191"/>
                <p:cNvSpPr>
                  <a:spLocks noChangeArrowheads="1"/>
                </p:cNvSpPr>
                <p:nvPr/>
              </p:nvSpPr>
              <p:spPr bwMode="auto">
                <a:xfrm>
                  <a:off x="93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" name="Rectangle 192"/>
                <p:cNvSpPr>
                  <a:spLocks noChangeArrowheads="1"/>
                </p:cNvSpPr>
                <p:nvPr/>
              </p:nvSpPr>
              <p:spPr bwMode="auto">
                <a:xfrm>
                  <a:off x="108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" name="Rectangle 193"/>
                <p:cNvSpPr>
                  <a:spLocks noChangeArrowheads="1"/>
                </p:cNvSpPr>
                <p:nvPr/>
              </p:nvSpPr>
              <p:spPr bwMode="auto">
                <a:xfrm>
                  <a:off x="124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9" name="Rectangle 194"/>
                <p:cNvSpPr>
                  <a:spLocks noChangeArrowheads="1"/>
                </p:cNvSpPr>
                <p:nvPr/>
              </p:nvSpPr>
              <p:spPr bwMode="auto">
                <a:xfrm>
                  <a:off x="202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" name="Rectangle 195"/>
                <p:cNvSpPr>
                  <a:spLocks noChangeArrowheads="1"/>
                </p:cNvSpPr>
                <p:nvPr/>
              </p:nvSpPr>
              <p:spPr bwMode="auto">
                <a:xfrm>
                  <a:off x="218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" name="Rectangle 196"/>
                <p:cNvSpPr>
                  <a:spLocks noChangeArrowheads="1"/>
                </p:cNvSpPr>
                <p:nvPr/>
              </p:nvSpPr>
              <p:spPr bwMode="auto">
                <a:xfrm>
                  <a:off x="297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2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3" name="Rectangle 198"/>
                <p:cNvSpPr>
                  <a:spLocks noChangeArrowheads="1"/>
                </p:cNvSpPr>
                <p:nvPr/>
              </p:nvSpPr>
              <p:spPr bwMode="auto">
                <a:xfrm>
                  <a:off x="328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" name="Rectangle 199"/>
                <p:cNvSpPr>
                  <a:spLocks noChangeArrowheads="1"/>
                </p:cNvSpPr>
                <p:nvPr/>
              </p:nvSpPr>
              <p:spPr bwMode="auto">
                <a:xfrm>
                  <a:off x="344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" name="Rectangle 200"/>
                <p:cNvSpPr>
                  <a:spLocks noChangeArrowheads="1"/>
                </p:cNvSpPr>
                <p:nvPr/>
              </p:nvSpPr>
              <p:spPr bwMode="auto">
                <a:xfrm>
                  <a:off x="234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" name="Rectangle 201"/>
                <p:cNvSpPr>
                  <a:spLocks noChangeArrowheads="1"/>
                </p:cNvSpPr>
                <p:nvPr/>
              </p:nvSpPr>
              <p:spPr bwMode="auto">
                <a:xfrm>
                  <a:off x="250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7" name="Rectangle 202"/>
                <p:cNvSpPr>
                  <a:spLocks noChangeArrowheads="1"/>
                </p:cNvSpPr>
                <p:nvPr/>
              </p:nvSpPr>
              <p:spPr bwMode="auto">
                <a:xfrm>
                  <a:off x="265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" name="Rectangle 203"/>
                <p:cNvSpPr>
                  <a:spLocks noChangeArrowheads="1"/>
                </p:cNvSpPr>
                <p:nvPr/>
              </p:nvSpPr>
              <p:spPr bwMode="auto">
                <a:xfrm>
                  <a:off x="281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9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" name="Rectangle 205"/>
                <p:cNvSpPr>
                  <a:spLocks noChangeArrowheads="1"/>
                </p:cNvSpPr>
                <p:nvPr/>
              </p:nvSpPr>
              <p:spPr bwMode="auto">
                <a:xfrm>
                  <a:off x="375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1" name="Rectangle 206"/>
                <p:cNvSpPr>
                  <a:spLocks noChangeArrowheads="1"/>
                </p:cNvSpPr>
                <p:nvPr/>
              </p:nvSpPr>
              <p:spPr bwMode="auto">
                <a:xfrm>
                  <a:off x="140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" name="Rectangle 207"/>
                <p:cNvSpPr>
                  <a:spLocks noChangeArrowheads="1"/>
                </p:cNvSpPr>
                <p:nvPr/>
              </p:nvSpPr>
              <p:spPr bwMode="auto">
                <a:xfrm>
                  <a:off x="155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" name="Rectangle 208"/>
                <p:cNvSpPr>
                  <a:spLocks noChangeArrowheads="1"/>
                </p:cNvSpPr>
                <p:nvPr/>
              </p:nvSpPr>
              <p:spPr bwMode="auto">
                <a:xfrm>
                  <a:off x="171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7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5" name="Rectangle 210"/>
                <p:cNvSpPr>
                  <a:spLocks noChangeArrowheads="1"/>
                </p:cNvSpPr>
                <p:nvPr/>
              </p:nvSpPr>
              <p:spPr bwMode="auto">
                <a:xfrm>
                  <a:off x="77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" name="Rectangle 211"/>
                <p:cNvSpPr>
                  <a:spLocks noChangeArrowheads="1"/>
                </p:cNvSpPr>
                <p:nvPr/>
              </p:nvSpPr>
              <p:spPr bwMode="auto">
                <a:xfrm>
                  <a:off x="93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" name="Rectangle 212"/>
                <p:cNvSpPr>
                  <a:spLocks noChangeArrowheads="1"/>
                </p:cNvSpPr>
                <p:nvPr/>
              </p:nvSpPr>
              <p:spPr bwMode="auto">
                <a:xfrm>
                  <a:off x="108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" name="Rectangle 213"/>
                <p:cNvSpPr>
                  <a:spLocks noChangeArrowheads="1"/>
                </p:cNvSpPr>
                <p:nvPr/>
              </p:nvSpPr>
              <p:spPr bwMode="auto">
                <a:xfrm>
                  <a:off x="124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9" name="Rectangle 214"/>
                <p:cNvSpPr>
                  <a:spLocks noChangeArrowheads="1"/>
                </p:cNvSpPr>
                <p:nvPr/>
              </p:nvSpPr>
              <p:spPr bwMode="auto">
                <a:xfrm>
                  <a:off x="202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0" name="Rectangle 215"/>
                <p:cNvSpPr>
                  <a:spLocks noChangeArrowheads="1"/>
                </p:cNvSpPr>
                <p:nvPr/>
              </p:nvSpPr>
              <p:spPr bwMode="auto">
                <a:xfrm>
                  <a:off x="218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" name="Rectangle 216"/>
                <p:cNvSpPr>
                  <a:spLocks noChangeArrowheads="1"/>
                </p:cNvSpPr>
                <p:nvPr/>
              </p:nvSpPr>
              <p:spPr bwMode="auto">
                <a:xfrm>
                  <a:off x="297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" name="Rectangle 217"/>
                <p:cNvSpPr>
                  <a:spLocks noChangeArrowheads="1"/>
                </p:cNvSpPr>
                <p:nvPr/>
              </p:nvSpPr>
              <p:spPr bwMode="auto">
                <a:xfrm>
                  <a:off x="312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" name="Rectangle 218"/>
                <p:cNvSpPr>
                  <a:spLocks noChangeArrowheads="1"/>
                </p:cNvSpPr>
                <p:nvPr/>
              </p:nvSpPr>
              <p:spPr bwMode="auto">
                <a:xfrm>
                  <a:off x="328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4" name="Rectangle 219"/>
                <p:cNvSpPr>
                  <a:spLocks noChangeArrowheads="1"/>
                </p:cNvSpPr>
                <p:nvPr/>
              </p:nvSpPr>
              <p:spPr bwMode="auto">
                <a:xfrm>
                  <a:off x="344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" name="Rectangle 220"/>
                <p:cNvSpPr>
                  <a:spLocks noChangeArrowheads="1"/>
                </p:cNvSpPr>
                <p:nvPr/>
              </p:nvSpPr>
              <p:spPr bwMode="auto">
                <a:xfrm>
                  <a:off x="234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" name="Rectangle 221"/>
                <p:cNvSpPr>
                  <a:spLocks noChangeArrowheads="1"/>
                </p:cNvSpPr>
                <p:nvPr/>
              </p:nvSpPr>
              <p:spPr bwMode="auto">
                <a:xfrm>
                  <a:off x="250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" name="Rectangle 222"/>
                <p:cNvSpPr>
                  <a:spLocks noChangeArrowheads="1"/>
                </p:cNvSpPr>
                <p:nvPr/>
              </p:nvSpPr>
              <p:spPr bwMode="auto">
                <a:xfrm>
                  <a:off x="265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8" name="Rectangle 223"/>
                <p:cNvSpPr>
                  <a:spLocks noChangeArrowheads="1"/>
                </p:cNvSpPr>
                <p:nvPr/>
              </p:nvSpPr>
              <p:spPr bwMode="auto">
                <a:xfrm>
                  <a:off x="281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" name="Rectangle 224"/>
                <p:cNvSpPr>
                  <a:spLocks noChangeArrowheads="1"/>
                </p:cNvSpPr>
                <p:nvPr/>
              </p:nvSpPr>
              <p:spPr bwMode="auto">
                <a:xfrm>
                  <a:off x="359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" name="Rectangle 225"/>
                <p:cNvSpPr>
                  <a:spLocks noChangeArrowheads="1"/>
                </p:cNvSpPr>
                <p:nvPr/>
              </p:nvSpPr>
              <p:spPr bwMode="auto">
                <a:xfrm>
                  <a:off x="375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" name="Rectangle 226"/>
                <p:cNvSpPr>
                  <a:spLocks noChangeArrowheads="1"/>
                </p:cNvSpPr>
                <p:nvPr/>
              </p:nvSpPr>
              <p:spPr bwMode="auto">
                <a:xfrm>
                  <a:off x="140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2" name="Rectangle 227"/>
                <p:cNvSpPr>
                  <a:spLocks noChangeArrowheads="1"/>
                </p:cNvSpPr>
                <p:nvPr/>
              </p:nvSpPr>
              <p:spPr bwMode="auto">
                <a:xfrm>
                  <a:off x="155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" name="Rectangle 228"/>
                <p:cNvSpPr>
                  <a:spLocks noChangeArrowheads="1"/>
                </p:cNvSpPr>
                <p:nvPr/>
              </p:nvSpPr>
              <p:spPr bwMode="auto">
                <a:xfrm>
                  <a:off x="171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" name="Rectangle 229"/>
                <p:cNvSpPr>
                  <a:spLocks noChangeArrowheads="1"/>
                </p:cNvSpPr>
                <p:nvPr/>
              </p:nvSpPr>
              <p:spPr bwMode="auto">
                <a:xfrm>
                  <a:off x="187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" name="Rectangle 230"/>
                <p:cNvSpPr>
                  <a:spLocks noChangeArrowheads="1"/>
                </p:cNvSpPr>
                <p:nvPr/>
              </p:nvSpPr>
              <p:spPr bwMode="auto">
                <a:xfrm>
                  <a:off x="77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6" name="Rectangle 231"/>
                <p:cNvSpPr>
                  <a:spLocks noChangeArrowheads="1"/>
                </p:cNvSpPr>
                <p:nvPr/>
              </p:nvSpPr>
              <p:spPr bwMode="auto">
                <a:xfrm>
                  <a:off x="93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" name="Rectangle 232"/>
                <p:cNvSpPr>
                  <a:spLocks noChangeArrowheads="1"/>
                </p:cNvSpPr>
                <p:nvPr/>
              </p:nvSpPr>
              <p:spPr bwMode="auto">
                <a:xfrm>
                  <a:off x="108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" name="Rectangle 233"/>
                <p:cNvSpPr>
                  <a:spLocks noChangeArrowheads="1"/>
                </p:cNvSpPr>
                <p:nvPr/>
              </p:nvSpPr>
              <p:spPr bwMode="auto">
                <a:xfrm>
                  <a:off x="124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" name="Rectangle 234"/>
                <p:cNvSpPr>
                  <a:spLocks noChangeArrowheads="1"/>
                </p:cNvSpPr>
                <p:nvPr/>
              </p:nvSpPr>
              <p:spPr bwMode="auto">
                <a:xfrm>
                  <a:off x="202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0" name="Rectangle 235"/>
                <p:cNvSpPr>
                  <a:spLocks noChangeArrowheads="1"/>
                </p:cNvSpPr>
                <p:nvPr/>
              </p:nvSpPr>
              <p:spPr bwMode="auto">
                <a:xfrm>
                  <a:off x="218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" name="Rectangle 236"/>
                <p:cNvSpPr>
                  <a:spLocks noChangeArrowheads="1"/>
                </p:cNvSpPr>
                <p:nvPr/>
              </p:nvSpPr>
              <p:spPr bwMode="auto">
                <a:xfrm>
                  <a:off x="297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" name="Rectangle 237"/>
                <p:cNvSpPr>
                  <a:spLocks noChangeArrowheads="1"/>
                </p:cNvSpPr>
                <p:nvPr/>
              </p:nvSpPr>
              <p:spPr bwMode="auto">
                <a:xfrm>
                  <a:off x="312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" name="Rectangle 238"/>
                <p:cNvSpPr>
                  <a:spLocks noChangeArrowheads="1"/>
                </p:cNvSpPr>
                <p:nvPr/>
              </p:nvSpPr>
              <p:spPr bwMode="auto">
                <a:xfrm>
                  <a:off x="328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4" name="Rectangle 239"/>
                <p:cNvSpPr>
                  <a:spLocks noChangeArrowheads="1"/>
                </p:cNvSpPr>
                <p:nvPr/>
              </p:nvSpPr>
              <p:spPr bwMode="auto">
                <a:xfrm>
                  <a:off x="344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" name="Rectangle 240"/>
                <p:cNvSpPr>
                  <a:spLocks noChangeArrowheads="1"/>
                </p:cNvSpPr>
                <p:nvPr/>
              </p:nvSpPr>
              <p:spPr bwMode="auto">
                <a:xfrm>
                  <a:off x="234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" name="Rectangle 241"/>
                <p:cNvSpPr>
                  <a:spLocks noChangeArrowheads="1"/>
                </p:cNvSpPr>
                <p:nvPr/>
              </p:nvSpPr>
              <p:spPr bwMode="auto">
                <a:xfrm>
                  <a:off x="250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" name="Rectangle 242"/>
                <p:cNvSpPr>
                  <a:spLocks noChangeArrowheads="1"/>
                </p:cNvSpPr>
                <p:nvPr/>
              </p:nvSpPr>
              <p:spPr bwMode="auto">
                <a:xfrm>
                  <a:off x="265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8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1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" name="Rectangle 244"/>
                <p:cNvSpPr>
                  <a:spLocks noChangeArrowheads="1"/>
                </p:cNvSpPr>
                <p:nvPr/>
              </p:nvSpPr>
              <p:spPr bwMode="auto">
                <a:xfrm>
                  <a:off x="359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" name="Rectangle 245"/>
                <p:cNvSpPr>
                  <a:spLocks noChangeArrowheads="1"/>
                </p:cNvSpPr>
                <p:nvPr/>
              </p:nvSpPr>
              <p:spPr bwMode="auto">
                <a:xfrm>
                  <a:off x="375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" name="Rectangle 246"/>
                <p:cNvSpPr>
                  <a:spLocks noChangeArrowheads="1"/>
                </p:cNvSpPr>
                <p:nvPr/>
              </p:nvSpPr>
              <p:spPr bwMode="auto">
                <a:xfrm>
                  <a:off x="140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2" name="Rectangle 247"/>
                <p:cNvSpPr>
                  <a:spLocks noChangeArrowheads="1"/>
                </p:cNvSpPr>
                <p:nvPr/>
              </p:nvSpPr>
              <p:spPr bwMode="auto">
                <a:xfrm>
                  <a:off x="155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" name="Rectangle 248"/>
                <p:cNvSpPr>
                  <a:spLocks noChangeArrowheads="1"/>
                </p:cNvSpPr>
                <p:nvPr/>
              </p:nvSpPr>
              <p:spPr bwMode="auto">
                <a:xfrm>
                  <a:off x="171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7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" name="Rectangle 250"/>
                <p:cNvSpPr>
                  <a:spLocks noChangeArrowheads="1"/>
                </p:cNvSpPr>
                <p:nvPr/>
              </p:nvSpPr>
              <p:spPr bwMode="auto">
                <a:xfrm>
                  <a:off x="77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6" name="Rectangle 251"/>
                <p:cNvSpPr>
                  <a:spLocks noChangeArrowheads="1"/>
                </p:cNvSpPr>
                <p:nvPr/>
              </p:nvSpPr>
              <p:spPr bwMode="auto">
                <a:xfrm>
                  <a:off x="93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" name="Rectangle 252"/>
                <p:cNvSpPr>
                  <a:spLocks noChangeArrowheads="1"/>
                </p:cNvSpPr>
                <p:nvPr/>
              </p:nvSpPr>
              <p:spPr bwMode="auto">
                <a:xfrm>
                  <a:off x="108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" name="Rectangle 253"/>
                <p:cNvSpPr>
                  <a:spLocks noChangeArrowheads="1"/>
                </p:cNvSpPr>
                <p:nvPr/>
              </p:nvSpPr>
              <p:spPr bwMode="auto">
                <a:xfrm>
                  <a:off x="124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" name="Rectangle 254"/>
                <p:cNvSpPr>
                  <a:spLocks noChangeArrowheads="1"/>
                </p:cNvSpPr>
                <p:nvPr/>
              </p:nvSpPr>
              <p:spPr bwMode="auto">
                <a:xfrm>
                  <a:off x="202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0" name="Rectangle 255"/>
                <p:cNvSpPr>
                  <a:spLocks noChangeArrowheads="1"/>
                </p:cNvSpPr>
                <p:nvPr/>
              </p:nvSpPr>
              <p:spPr bwMode="auto">
                <a:xfrm>
                  <a:off x="218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1" name="Rectangle 256"/>
                <p:cNvSpPr>
                  <a:spLocks noChangeArrowheads="1"/>
                </p:cNvSpPr>
                <p:nvPr/>
              </p:nvSpPr>
              <p:spPr bwMode="auto">
                <a:xfrm>
                  <a:off x="297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" name="Rectangle 257"/>
                <p:cNvSpPr>
                  <a:spLocks noChangeArrowheads="1"/>
                </p:cNvSpPr>
                <p:nvPr/>
              </p:nvSpPr>
              <p:spPr bwMode="auto">
                <a:xfrm>
                  <a:off x="312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" name="Rectangle 258"/>
                <p:cNvSpPr>
                  <a:spLocks noChangeArrowheads="1"/>
                </p:cNvSpPr>
                <p:nvPr/>
              </p:nvSpPr>
              <p:spPr bwMode="auto">
                <a:xfrm>
                  <a:off x="328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" name="Rectangle 259"/>
                <p:cNvSpPr>
                  <a:spLocks noChangeArrowheads="1"/>
                </p:cNvSpPr>
                <p:nvPr/>
              </p:nvSpPr>
              <p:spPr bwMode="auto">
                <a:xfrm>
                  <a:off x="344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5" name="Rectangle 260"/>
                <p:cNvSpPr>
                  <a:spLocks noChangeArrowheads="1"/>
                </p:cNvSpPr>
                <p:nvPr/>
              </p:nvSpPr>
              <p:spPr bwMode="auto">
                <a:xfrm>
                  <a:off x="234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" name="Rectangle 261"/>
                <p:cNvSpPr>
                  <a:spLocks noChangeArrowheads="1"/>
                </p:cNvSpPr>
                <p:nvPr/>
              </p:nvSpPr>
              <p:spPr bwMode="auto">
                <a:xfrm>
                  <a:off x="250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" name="Rectangle 262"/>
                <p:cNvSpPr>
                  <a:spLocks noChangeArrowheads="1"/>
                </p:cNvSpPr>
                <p:nvPr/>
              </p:nvSpPr>
              <p:spPr bwMode="auto">
                <a:xfrm>
                  <a:off x="265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" name="Rectangle 263"/>
                <p:cNvSpPr>
                  <a:spLocks noChangeArrowheads="1"/>
                </p:cNvSpPr>
                <p:nvPr/>
              </p:nvSpPr>
              <p:spPr bwMode="auto">
                <a:xfrm>
                  <a:off x="281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9" name="Rectangle 264"/>
                <p:cNvSpPr>
                  <a:spLocks noChangeArrowheads="1"/>
                </p:cNvSpPr>
                <p:nvPr/>
              </p:nvSpPr>
              <p:spPr bwMode="auto">
                <a:xfrm>
                  <a:off x="359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" name="Rectangle 265"/>
                <p:cNvSpPr>
                  <a:spLocks noChangeArrowheads="1"/>
                </p:cNvSpPr>
                <p:nvPr/>
              </p:nvSpPr>
              <p:spPr bwMode="auto">
                <a:xfrm>
                  <a:off x="375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" name="Rectangle 266"/>
                <p:cNvSpPr>
                  <a:spLocks noChangeArrowheads="1"/>
                </p:cNvSpPr>
                <p:nvPr/>
              </p:nvSpPr>
              <p:spPr bwMode="auto">
                <a:xfrm>
                  <a:off x="140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" name="Rectangle 267"/>
                <p:cNvSpPr>
                  <a:spLocks noChangeArrowheads="1"/>
                </p:cNvSpPr>
                <p:nvPr/>
              </p:nvSpPr>
              <p:spPr bwMode="auto">
                <a:xfrm>
                  <a:off x="155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" name="Rectangle 268"/>
                <p:cNvSpPr>
                  <a:spLocks noChangeArrowheads="1"/>
                </p:cNvSpPr>
                <p:nvPr/>
              </p:nvSpPr>
              <p:spPr bwMode="auto">
                <a:xfrm>
                  <a:off x="171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" name="Rectangle 269"/>
                <p:cNvSpPr>
                  <a:spLocks noChangeArrowheads="1"/>
                </p:cNvSpPr>
                <p:nvPr/>
              </p:nvSpPr>
              <p:spPr bwMode="auto">
                <a:xfrm>
                  <a:off x="187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" name="Rectangle 270"/>
                <p:cNvSpPr>
                  <a:spLocks noChangeArrowheads="1"/>
                </p:cNvSpPr>
                <p:nvPr/>
              </p:nvSpPr>
              <p:spPr bwMode="auto">
                <a:xfrm>
                  <a:off x="77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" name="Rectangle 271"/>
                <p:cNvSpPr>
                  <a:spLocks noChangeArrowheads="1"/>
                </p:cNvSpPr>
                <p:nvPr/>
              </p:nvSpPr>
              <p:spPr bwMode="auto">
                <a:xfrm>
                  <a:off x="93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7" name="Rectangle 272"/>
                <p:cNvSpPr>
                  <a:spLocks noChangeArrowheads="1"/>
                </p:cNvSpPr>
                <p:nvPr/>
              </p:nvSpPr>
              <p:spPr bwMode="auto">
                <a:xfrm>
                  <a:off x="108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" name="Rectangle 273"/>
                <p:cNvSpPr>
                  <a:spLocks noChangeArrowheads="1"/>
                </p:cNvSpPr>
                <p:nvPr/>
              </p:nvSpPr>
              <p:spPr bwMode="auto">
                <a:xfrm>
                  <a:off x="124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" name="Rectangle 274"/>
                <p:cNvSpPr>
                  <a:spLocks noChangeArrowheads="1"/>
                </p:cNvSpPr>
                <p:nvPr/>
              </p:nvSpPr>
              <p:spPr bwMode="auto">
                <a:xfrm>
                  <a:off x="202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" name="Rectangle 275"/>
                <p:cNvSpPr>
                  <a:spLocks noChangeArrowheads="1"/>
                </p:cNvSpPr>
                <p:nvPr/>
              </p:nvSpPr>
              <p:spPr bwMode="auto">
                <a:xfrm>
                  <a:off x="218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1" name="Rectangle 276"/>
                <p:cNvSpPr>
                  <a:spLocks noChangeArrowheads="1"/>
                </p:cNvSpPr>
                <p:nvPr/>
              </p:nvSpPr>
              <p:spPr bwMode="auto">
                <a:xfrm>
                  <a:off x="297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" name="Rectangle 277"/>
                <p:cNvSpPr>
                  <a:spLocks noChangeArrowheads="1"/>
                </p:cNvSpPr>
                <p:nvPr/>
              </p:nvSpPr>
              <p:spPr bwMode="auto">
                <a:xfrm>
                  <a:off x="312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" name="Rectangle 278"/>
                <p:cNvSpPr>
                  <a:spLocks noChangeArrowheads="1"/>
                </p:cNvSpPr>
                <p:nvPr/>
              </p:nvSpPr>
              <p:spPr bwMode="auto">
                <a:xfrm>
                  <a:off x="328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" name="Rectangle 279"/>
                <p:cNvSpPr>
                  <a:spLocks noChangeArrowheads="1"/>
                </p:cNvSpPr>
                <p:nvPr/>
              </p:nvSpPr>
              <p:spPr bwMode="auto">
                <a:xfrm>
                  <a:off x="344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5" name="Rectangle 280"/>
                <p:cNvSpPr>
                  <a:spLocks noChangeArrowheads="1"/>
                </p:cNvSpPr>
                <p:nvPr/>
              </p:nvSpPr>
              <p:spPr bwMode="auto">
                <a:xfrm>
                  <a:off x="234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" name="Rectangle 281"/>
                <p:cNvSpPr>
                  <a:spLocks noChangeArrowheads="1"/>
                </p:cNvSpPr>
                <p:nvPr/>
              </p:nvSpPr>
              <p:spPr bwMode="auto">
                <a:xfrm>
                  <a:off x="250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" name="Rectangle 282"/>
                <p:cNvSpPr>
                  <a:spLocks noChangeArrowheads="1"/>
                </p:cNvSpPr>
                <p:nvPr/>
              </p:nvSpPr>
              <p:spPr bwMode="auto">
                <a:xfrm>
                  <a:off x="265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" name="Rectangle 283"/>
                <p:cNvSpPr>
                  <a:spLocks noChangeArrowheads="1"/>
                </p:cNvSpPr>
                <p:nvPr/>
              </p:nvSpPr>
              <p:spPr bwMode="auto">
                <a:xfrm>
                  <a:off x="281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9" name="Rectangle 284"/>
                <p:cNvSpPr>
                  <a:spLocks noChangeArrowheads="1"/>
                </p:cNvSpPr>
                <p:nvPr/>
              </p:nvSpPr>
              <p:spPr bwMode="auto">
                <a:xfrm>
                  <a:off x="359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" name="Rectangle 285"/>
                <p:cNvSpPr>
                  <a:spLocks noChangeArrowheads="1"/>
                </p:cNvSpPr>
                <p:nvPr/>
              </p:nvSpPr>
              <p:spPr bwMode="auto">
                <a:xfrm>
                  <a:off x="375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" name="Rectangle 286"/>
                <p:cNvSpPr>
                  <a:spLocks noChangeArrowheads="1"/>
                </p:cNvSpPr>
                <p:nvPr/>
              </p:nvSpPr>
              <p:spPr bwMode="auto">
                <a:xfrm>
                  <a:off x="140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" name="Rectangle 287"/>
                <p:cNvSpPr>
                  <a:spLocks noChangeArrowheads="1"/>
                </p:cNvSpPr>
                <p:nvPr/>
              </p:nvSpPr>
              <p:spPr bwMode="auto">
                <a:xfrm>
                  <a:off x="155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3" name="Rectangle 288"/>
                <p:cNvSpPr>
                  <a:spLocks noChangeArrowheads="1"/>
                </p:cNvSpPr>
                <p:nvPr/>
              </p:nvSpPr>
              <p:spPr bwMode="auto">
                <a:xfrm>
                  <a:off x="171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" name="Rectangle 289"/>
                <p:cNvSpPr>
                  <a:spLocks noChangeArrowheads="1"/>
                </p:cNvSpPr>
                <p:nvPr/>
              </p:nvSpPr>
              <p:spPr bwMode="auto">
                <a:xfrm>
                  <a:off x="187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" name="Rectangle 290"/>
                <p:cNvSpPr>
                  <a:spLocks noChangeArrowheads="1"/>
                </p:cNvSpPr>
                <p:nvPr/>
              </p:nvSpPr>
              <p:spPr bwMode="auto">
                <a:xfrm>
                  <a:off x="77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" name="Rectangle 291"/>
                <p:cNvSpPr>
                  <a:spLocks noChangeArrowheads="1"/>
                </p:cNvSpPr>
                <p:nvPr/>
              </p:nvSpPr>
              <p:spPr bwMode="auto">
                <a:xfrm>
                  <a:off x="93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7" name="Rectangle 292"/>
                <p:cNvSpPr>
                  <a:spLocks noChangeArrowheads="1"/>
                </p:cNvSpPr>
                <p:nvPr/>
              </p:nvSpPr>
              <p:spPr bwMode="auto">
                <a:xfrm>
                  <a:off x="108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" name="Rectangle 293"/>
                <p:cNvSpPr>
                  <a:spLocks noChangeArrowheads="1"/>
                </p:cNvSpPr>
                <p:nvPr/>
              </p:nvSpPr>
              <p:spPr bwMode="auto">
                <a:xfrm>
                  <a:off x="124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" name="Rectangle 294"/>
                <p:cNvSpPr>
                  <a:spLocks noChangeArrowheads="1"/>
                </p:cNvSpPr>
                <p:nvPr/>
              </p:nvSpPr>
              <p:spPr bwMode="auto">
                <a:xfrm>
                  <a:off x="202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" name="Rectangle 295"/>
                <p:cNvSpPr>
                  <a:spLocks noChangeArrowheads="1"/>
                </p:cNvSpPr>
                <p:nvPr/>
              </p:nvSpPr>
              <p:spPr bwMode="auto">
                <a:xfrm>
                  <a:off x="218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1" name="Rectangle 296"/>
                <p:cNvSpPr>
                  <a:spLocks noChangeArrowheads="1"/>
                </p:cNvSpPr>
                <p:nvPr/>
              </p:nvSpPr>
              <p:spPr bwMode="auto">
                <a:xfrm>
                  <a:off x="297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2" name="Rectangle 297"/>
                <p:cNvSpPr>
                  <a:spLocks noChangeArrowheads="1"/>
                </p:cNvSpPr>
                <p:nvPr/>
              </p:nvSpPr>
              <p:spPr bwMode="auto">
                <a:xfrm>
                  <a:off x="312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" name="Rectangle 298"/>
                <p:cNvSpPr>
                  <a:spLocks noChangeArrowheads="1"/>
                </p:cNvSpPr>
                <p:nvPr/>
              </p:nvSpPr>
              <p:spPr bwMode="auto">
                <a:xfrm>
                  <a:off x="328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" name="Rectangle 299"/>
                <p:cNvSpPr>
                  <a:spLocks noChangeArrowheads="1"/>
                </p:cNvSpPr>
                <p:nvPr/>
              </p:nvSpPr>
              <p:spPr bwMode="auto">
                <a:xfrm>
                  <a:off x="344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" name="Rectangle 300"/>
                <p:cNvSpPr>
                  <a:spLocks noChangeArrowheads="1"/>
                </p:cNvSpPr>
                <p:nvPr/>
              </p:nvSpPr>
              <p:spPr bwMode="auto">
                <a:xfrm>
                  <a:off x="234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" name="Rectangle 301"/>
                <p:cNvSpPr>
                  <a:spLocks noChangeArrowheads="1"/>
                </p:cNvSpPr>
                <p:nvPr/>
              </p:nvSpPr>
              <p:spPr bwMode="auto">
                <a:xfrm>
                  <a:off x="250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" name="Rectangle 302"/>
                <p:cNvSpPr>
                  <a:spLocks noChangeArrowheads="1"/>
                </p:cNvSpPr>
                <p:nvPr/>
              </p:nvSpPr>
              <p:spPr bwMode="auto">
                <a:xfrm>
                  <a:off x="265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" name="Rectangle 303"/>
                <p:cNvSpPr>
                  <a:spLocks noChangeArrowheads="1"/>
                </p:cNvSpPr>
                <p:nvPr/>
              </p:nvSpPr>
              <p:spPr bwMode="auto">
                <a:xfrm>
                  <a:off x="281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" name="Rectangle 304"/>
                <p:cNvSpPr>
                  <a:spLocks noChangeArrowheads="1"/>
                </p:cNvSpPr>
                <p:nvPr/>
              </p:nvSpPr>
              <p:spPr bwMode="auto">
                <a:xfrm>
                  <a:off x="359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" name="Rectangle 305"/>
                <p:cNvSpPr>
                  <a:spLocks noChangeArrowheads="1"/>
                </p:cNvSpPr>
                <p:nvPr/>
              </p:nvSpPr>
              <p:spPr bwMode="auto">
                <a:xfrm>
                  <a:off x="375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" name="Rectangle 306"/>
                <p:cNvSpPr>
                  <a:spLocks noChangeArrowheads="1"/>
                </p:cNvSpPr>
                <p:nvPr/>
              </p:nvSpPr>
              <p:spPr bwMode="auto">
                <a:xfrm>
                  <a:off x="140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" name="Rectangle 307"/>
                <p:cNvSpPr>
                  <a:spLocks noChangeArrowheads="1"/>
                </p:cNvSpPr>
                <p:nvPr/>
              </p:nvSpPr>
              <p:spPr bwMode="auto">
                <a:xfrm>
                  <a:off x="155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" name="Rectangle 308"/>
                <p:cNvSpPr>
                  <a:spLocks noChangeArrowheads="1"/>
                </p:cNvSpPr>
                <p:nvPr/>
              </p:nvSpPr>
              <p:spPr bwMode="auto">
                <a:xfrm>
                  <a:off x="171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4" name="Rectangle 309"/>
                <p:cNvSpPr>
                  <a:spLocks noChangeArrowheads="1"/>
                </p:cNvSpPr>
                <p:nvPr/>
              </p:nvSpPr>
              <p:spPr bwMode="auto">
                <a:xfrm>
                  <a:off x="187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" name="Rectangle 310"/>
                <p:cNvSpPr>
                  <a:spLocks noChangeArrowheads="1"/>
                </p:cNvSpPr>
                <p:nvPr/>
              </p:nvSpPr>
              <p:spPr bwMode="auto">
                <a:xfrm>
                  <a:off x="77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" name="Rectangle 311"/>
                <p:cNvSpPr>
                  <a:spLocks noChangeArrowheads="1"/>
                </p:cNvSpPr>
                <p:nvPr/>
              </p:nvSpPr>
              <p:spPr bwMode="auto">
                <a:xfrm>
                  <a:off x="93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" name="Rectangle 312"/>
                <p:cNvSpPr>
                  <a:spLocks noChangeArrowheads="1"/>
                </p:cNvSpPr>
                <p:nvPr/>
              </p:nvSpPr>
              <p:spPr bwMode="auto">
                <a:xfrm>
                  <a:off x="108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8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4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" name="Rectangle 314"/>
                <p:cNvSpPr>
                  <a:spLocks noChangeArrowheads="1"/>
                </p:cNvSpPr>
                <p:nvPr/>
              </p:nvSpPr>
              <p:spPr bwMode="auto">
                <a:xfrm>
                  <a:off x="202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" name="Rectangle 315"/>
                <p:cNvSpPr>
                  <a:spLocks noChangeArrowheads="1"/>
                </p:cNvSpPr>
                <p:nvPr/>
              </p:nvSpPr>
              <p:spPr bwMode="auto">
                <a:xfrm>
                  <a:off x="218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" name="Rectangle 316"/>
                <p:cNvSpPr>
                  <a:spLocks noChangeArrowheads="1"/>
                </p:cNvSpPr>
                <p:nvPr/>
              </p:nvSpPr>
              <p:spPr bwMode="auto">
                <a:xfrm>
                  <a:off x="297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2" name="Rectangle 317"/>
                <p:cNvSpPr>
                  <a:spLocks noChangeArrowheads="1"/>
                </p:cNvSpPr>
                <p:nvPr/>
              </p:nvSpPr>
              <p:spPr bwMode="auto">
                <a:xfrm>
                  <a:off x="312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" name="Rectangle 318"/>
                <p:cNvSpPr>
                  <a:spLocks noChangeArrowheads="1"/>
                </p:cNvSpPr>
                <p:nvPr/>
              </p:nvSpPr>
              <p:spPr bwMode="auto">
                <a:xfrm>
                  <a:off x="328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" name="Rectangle 319"/>
                <p:cNvSpPr>
                  <a:spLocks noChangeArrowheads="1"/>
                </p:cNvSpPr>
                <p:nvPr/>
              </p:nvSpPr>
              <p:spPr bwMode="auto">
                <a:xfrm>
                  <a:off x="344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" name="Rectangle 320"/>
                <p:cNvSpPr>
                  <a:spLocks noChangeArrowheads="1"/>
                </p:cNvSpPr>
                <p:nvPr/>
              </p:nvSpPr>
              <p:spPr bwMode="auto">
                <a:xfrm>
                  <a:off x="234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6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0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" name="Rectangle 322"/>
                <p:cNvSpPr>
                  <a:spLocks noChangeArrowheads="1"/>
                </p:cNvSpPr>
                <p:nvPr/>
              </p:nvSpPr>
              <p:spPr bwMode="auto">
                <a:xfrm>
                  <a:off x="265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" name="Rectangle 323"/>
                <p:cNvSpPr>
                  <a:spLocks noChangeArrowheads="1"/>
                </p:cNvSpPr>
                <p:nvPr/>
              </p:nvSpPr>
              <p:spPr bwMode="auto">
                <a:xfrm>
                  <a:off x="281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" name="Rectangle 324"/>
                <p:cNvSpPr>
                  <a:spLocks noChangeArrowheads="1"/>
                </p:cNvSpPr>
                <p:nvPr/>
              </p:nvSpPr>
              <p:spPr bwMode="auto">
                <a:xfrm>
                  <a:off x="359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" name="Rectangle 325"/>
                <p:cNvSpPr>
                  <a:spLocks noChangeArrowheads="1"/>
                </p:cNvSpPr>
                <p:nvPr/>
              </p:nvSpPr>
              <p:spPr bwMode="auto">
                <a:xfrm>
                  <a:off x="375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" name="Rectangle 326"/>
                <p:cNvSpPr>
                  <a:spLocks noChangeArrowheads="1"/>
                </p:cNvSpPr>
                <p:nvPr/>
              </p:nvSpPr>
              <p:spPr bwMode="auto">
                <a:xfrm>
                  <a:off x="140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" name="Rectangle 327"/>
                <p:cNvSpPr>
                  <a:spLocks noChangeArrowheads="1"/>
                </p:cNvSpPr>
                <p:nvPr/>
              </p:nvSpPr>
              <p:spPr bwMode="auto">
                <a:xfrm>
                  <a:off x="155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1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4" name="Rectangle 329"/>
                <p:cNvSpPr>
                  <a:spLocks noChangeArrowheads="1"/>
                </p:cNvSpPr>
                <p:nvPr/>
              </p:nvSpPr>
              <p:spPr bwMode="auto">
                <a:xfrm>
                  <a:off x="187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" name="Rectangle 330"/>
                <p:cNvSpPr>
                  <a:spLocks noChangeArrowheads="1"/>
                </p:cNvSpPr>
                <p:nvPr/>
              </p:nvSpPr>
              <p:spPr bwMode="auto">
                <a:xfrm>
                  <a:off x="77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" name="Rectangle 331"/>
                <p:cNvSpPr>
                  <a:spLocks noChangeArrowheads="1"/>
                </p:cNvSpPr>
                <p:nvPr/>
              </p:nvSpPr>
              <p:spPr bwMode="auto">
                <a:xfrm>
                  <a:off x="93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" name="Rectangle 332"/>
                <p:cNvSpPr>
                  <a:spLocks noChangeArrowheads="1"/>
                </p:cNvSpPr>
                <p:nvPr/>
              </p:nvSpPr>
              <p:spPr bwMode="auto">
                <a:xfrm>
                  <a:off x="108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8" name="Rectangle 333"/>
                <p:cNvSpPr>
                  <a:spLocks noChangeArrowheads="1"/>
                </p:cNvSpPr>
                <p:nvPr/>
              </p:nvSpPr>
              <p:spPr bwMode="auto">
                <a:xfrm>
                  <a:off x="124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" name="Rectangle 334"/>
                <p:cNvSpPr>
                  <a:spLocks noChangeArrowheads="1"/>
                </p:cNvSpPr>
                <p:nvPr/>
              </p:nvSpPr>
              <p:spPr bwMode="auto">
                <a:xfrm>
                  <a:off x="202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" name="Rectangle 335"/>
                <p:cNvSpPr>
                  <a:spLocks noChangeArrowheads="1"/>
                </p:cNvSpPr>
                <p:nvPr/>
              </p:nvSpPr>
              <p:spPr bwMode="auto">
                <a:xfrm>
                  <a:off x="218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" name="Rectangle 336"/>
                <p:cNvSpPr>
                  <a:spLocks noChangeArrowheads="1"/>
                </p:cNvSpPr>
                <p:nvPr/>
              </p:nvSpPr>
              <p:spPr bwMode="auto">
                <a:xfrm>
                  <a:off x="297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2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2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3" name="Rectangle 338"/>
                <p:cNvSpPr>
                  <a:spLocks noChangeArrowheads="1"/>
                </p:cNvSpPr>
                <p:nvPr/>
              </p:nvSpPr>
              <p:spPr bwMode="auto">
                <a:xfrm>
                  <a:off x="328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" name="Rectangle 339"/>
                <p:cNvSpPr>
                  <a:spLocks noChangeArrowheads="1"/>
                </p:cNvSpPr>
                <p:nvPr/>
              </p:nvSpPr>
              <p:spPr bwMode="auto">
                <a:xfrm>
                  <a:off x="344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" name="Rectangle 340"/>
                <p:cNvSpPr>
                  <a:spLocks noChangeArrowheads="1"/>
                </p:cNvSpPr>
                <p:nvPr/>
              </p:nvSpPr>
              <p:spPr bwMode="auto">
                <a:xfrm>
                  <a:off x="234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" name="Rectangle 341"/>
                <p:cNvSpPr>
                  <a:spLocks noChangeArrowheads="1"/>
                </p:cNvSpPr>
                <p:nvPr/>
              </p:nvSpPr>
              <p:spPr bwMode="auto">
                <a:xfrm>
                  <a:off x="250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7" name="Rectangle 342"/>
                <p:cNvSpPr>
                  <a:spLocks noChangeArrowheads="1"/>
                </p:cNvSpPr>
                <p:nvPr/>
              </p:nvSpPr>
              <p:spPr bwMode="auto">
                <a:xfrm>
                  <a:off x="265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" name="Rectangle 343"/>
                <p:cNvSpPr>
                  <a:spLocks noChangeArrowheads="1"/>
                </p:cNvSpPr>
                <p:nvPr/>
              </p:nvSpPr>
              <p:spPr bwMode="auto">
                <a:xfrm>
                  <a:off x="281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" name="Rectangle 344"/>
                <p:cNvSpPr>
                  <a:spLocks noChangeArrowheads="1"/>
                </p:cNvSpPr>
                <p:nvPr/>
              </p:nvSpPr>
              <p:spPr bwMode="auto">
                <a:xfrm>
                  <a:off x="359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" name="Rectangle 345"/>
                <p:cNvSpPr>
                  <a:spLocks noChangeArrowheads="1"/>
                </p:cNvSpPr>
                <p:nvPr/>
              </p:nvSpPr>
              <p:spPr bwMode="auto">
                <a:xfrm>
                  <a:off x="375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1" name="Rectangle 346"/>
                <p:cNvSpPr>
                  <a:spLocks noChangeArrowheads="1"/>
                </p:cNvSpPr>
                <p:nvPr/>
              </p:nvSpPr>
              <p:spPr bwMode="auto">
                <a:xfrm>
                  <a:off x="140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" name="Rectangle 347"/>
                <p:cNvSpPr>
                  <a:spLocks noChangeArrowheads="1"/>
                </p:cNvSpPr>
                <p:nvPr/>
              </p:nvSpPr>
              <p:spPr bwMode="auto">
                <a:xfrm>
                  <a:off x="155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" name="Rectangle 348"/>
                <p:cNvSpPr>
                  <a:spLocks noChangeArrowheads="1"/>
                </p:cNvSpPr>
                <p:nvPr/>
              </p:nvSpPr>
              <p:spPr bwMode="auto">
                <a:xfrm>
                  <a:off x="171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" name="Rectangle 349"/>
                <p:cNvSpPr>
                  <a:spLocks noChangeArrowheads="1"/>
                </p:cNvSpPr>
                <p:nvPr/>
              </p:nvSpPr>
              <p:spPr bwMode="auto">
                <a:xfrm>
                  <a:off x="187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5" name="Rectangle 350"/>
                <p:cNvSpPr>
                  <a:spLocks noChangeArrowheads="1"/>
                </p:cNvSpPr>
                <p:nvPr/>
              </p:nvSpPr>
              <p:spPr bwMode="auto">
                <a:xfrm>
                  <a:off x="77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" name="Rectangle 351"/>
                <p:cNvSpPr>
                  <a:spLocks noChangeArrowheads="1"/>
                </p:cNvSpPr>
                <p:nvPr/>
              </p:nvSpPr>
              <p:spPr bwMode="auto">
                <a:xfrm>
                  <a:off x="93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" name="Rectangle 352"/>
                <p:cNvSpPr>
                  <a:spLocks noChangeArrowheads="1"/>
                </p:cNvSpPr>
                <p:nvPr/>
              </p:nvSpPr>
              <p:spPr bwMode="auto">
                <a:xfrm>
                  <a:off x="108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" name="Rectangle 353"/>
                <p:cNvSpPr>
                  <a:spLocks noChangeArrowheads="1"/>
                </p:cNvSpPr>
                <p:nvPr/>
              </p:nvSpPr>
              <p:spPr bwMode="auto">
                <a:xfrm>
                  <a:off x="124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" name="Rectangle 354"/>
                <p:cNvSpPr>
                  <a:spLocks noChangeArrowheads="1"/>
                </p:cNvSpPr>
                <p:nvPr/>
              </p:nvSpPr>
              <p:spPr bwMode="auto">
                <a:xfrm>
                  <a:off x="202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" name="Rectangle 355"/>
                <p:cNvSpPr>
                  <a:spLocks noChangeArrowheads="1"/>
                </p:cNvSpPr>
                <p:nvPr/>
              </p:nvSpPr>
              <p:spPr bwMode="auto">
                <a:xfrm>
                  <a:off x="218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297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312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3" name="Rectangle 358"/>
                <p:cNvSpPr>
                  <a:spLocks noChangeArrowheads="1"/>
                </p:cNvSpPr>
                <p:nvPr/>
              </p:nvSpPr>
              <p:spPr bwMode="auto">
                <a:xfrm>
                  <a:off x="328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" name="Rectangle 359"/>
                <p:cNvSpPr>
                  <a:spLocks noChangeArrowheads="1"/>
                </p:cNvSpPr>
                <p:nvPr/>
              </p:nvSpPr>
              <p:spPr bwMode="auto">
                <a:xfrm>
                  <a:off x="344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" name="Rectangle 360"/>
                <p:cNvSpPr>
                  <a:spLocks noChangeArrowheads="1"/>
                </p:cNvSpPr>
                <p:nvPr/>
              </p:nvSpPr>
              <p:spPr bwMode="auto">
                <a:xfrm>
                  <a:off x="234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" name="Rectangle 361"/>
                <p:cNvSpPr>
                  <a:spLocks noChangeArrowheads="1"/>
                </p:cNvSpPr>
                <p:nvPr/>
              </p:nvSpPr>
              <p:spPr bwMode="auto">
                <a:xfrm>
                  <a:off x="250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7" name="Rectangle 362"/>
                <p:cNvSpPr>
                  <a:spLocks noChangeArrowheads="1"/>
                </p:cNvSpPr>
                <p:nvPr/>
              </p:nvSpPr>
              <p:spPr bwMode="auto">
                <a:xfrm>
                  <a:off x="265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" name="Rectangle 363"/>
                <p:cNvSpPr>
                  <a:spLocks noChangeArrowheads="1"/>
                </p:cNvSpPr>
                <p:nvPr/>
              </p:nvSpPr>
              <p:spPr bwMode="auto">
                <a:xfrm>
                  <a:off x="281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" name="Rectangle 364"/>
                <p:cNvSpPr>
                  <a:spLocks noChangeArrowheads="1"/>
                </p:cNvSpPr>
                <p:nvPr/>
              </p:nvSpPr>
              <p:spPr bwMode="auto">
                <a:xfrm>
                  <a:off x="359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" name="Rectangle 365"/>
                <p:cNvSpPr>
                  <a:spLocks noChangeArrowheads="1"/>
                </p:cNvSpPr>
                <p:nvPr/>
              </p:nvSpPr>
              <p:spPr bwMode="auto">
                <a:xfrm>
                  <a:off x="375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" name="Rectangle 366"/>
                <p:cNvSpPr>
                  <a:spLocks noChangeArrowheads="1"/>
                </p:cNvSpPr>
                <p:nvPr/>
              </p:nvSpPr>
              <p:spPr bwMode="auto">
                <a:xfrm>
                  <a:off x="140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" name="Rectangle 367"/>
                <p:cNvSpPr>
                  <a:spLocks noChangeArrowheads="1"/>
                </p:cNvSpPr>
                <p:nvPr/>
              </p:nvSpPr>
              <p:spPr bwMode="auto">
                <a:xfrm>
                  <a:off x="155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" name="Rectangle 368"/>
                <p:cNvSpPr>
                  <a:spLocks noChangeArrowheads="1"/>
                </p:cNvSpPr>
                <p:nvPr/>
              </p:nvSpPr>
              <p:spPr bwMode="auto">
                <a:xfrm>
                  <a:off x="171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" name="Rectangle 369"/>
                <p:cNvSpPr>
                  <a:spLocks noChangeArrowheads="1"/>
                </p:cNvSpPr>
                <p:nvPr/>
              </p:nvSpPr>
              <p:spPr bwMode="auto">
                <a:xfrm>
                  <a:off x="187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5" name="Rectangle 370"/>
                <p:cNvSpPr>
                  <a:spLocks noChangeArrowheads="1"/>
                </p:cNvSpPr>
                <p:nvPr/>
              </p:nvSpPr>
              <p:spPr bwMode="auto">
                <a:xfrm>
                  <a:off x="77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" name="Rectangle 371"/>
                <p:cNvSpPr>
                  <a:spLocks noChangeArrowheads="1"/>
                </p:cNvSpPr>
                <p:nvPr/>
              </p:nvSpPr>
              <p:spPr bwMode="auto">
                <a:xfrm>
                  <a:off x="93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" name="Rectangle 372"/>
                <p:cNvSpPr>
                  <a:spLocks noChangeArrowheads="1"/>
                </p:cNvSpPr>
                <p:nvPr/>
              </p:nvSpPr>
              <p:spPr bwMode="auto">
                <a:xfrm>
                  <a:off x="108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" name="Rectangle 373"/>
                <p:cNvSpPr>
                  <a:spLocks noChangeArrowheads="1"/>
                </p:cNvSpPr>
                <p:nvPr/>
              </p:nvSpPr>
              <p:spPr bwMode="auto">
                <a:xfrm>
                  <a:off x="124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9" name="Rectangle 374"/>
                <p:cNvSpPr>
                  <a:spLocks noChangeArrowheads="1"/>
                </p:cNvSpPr>
                <p:nvPr/>
              </p:nvSpPr>
              <p:spPr bwMode="auto">
                <a:xfrm>
                  <a:off x="202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" name="Rectangle 375"/>
                <p:cNvSpPr>
                  <a:spLocks noChangeArrowheads="1"/>
                </p:cNvSpPr>
                <p:nvPr/>
              </p:nvSpPr>
              <p:spPr bwMode="auto">
                <a:xfrm>
                  <a:off x="218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" name="Rectangle 376"/>
                <p:cNvSpPr>
                  <a:spLocks noChangeArrowheads="1"/>
                </p:cNvSpPr>
                <p:nvPr/>
              </p:nvSpPr>
              <p:spPr bwMode="auto">
                <a:xfrm>
                  <a:off x="297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" name="Rectangle 377"/>
                <p:cNvSpPr>
                  <a:spLocks noChangeArrowheads="1"/>
                </p:cNvSpPr>
                <p:nvPr/>
              </p:nvSpPr>
              <p:spPr bwMode="auto">
                <a:xfrm>
                  <a:off x="312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" name="Rectangle 378"/>
                <p:cNvSpPr>
                  <a:spLocks noChangeArrowheads="1"/>
                </p:cNvSpPr>
                <p:nvPr/>
              </p:nvSpPr>
              <p:spPr bwMode="auto">
                <a:xfrm>
                  <a:off x="328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4" name="Rectangle 379"/>
                <p:cNvSpPr>
                  <a:spLocks noChangeArrowheads="1"/>
                </p:cNvSpPr>
                <p:nvPr/>
              </p:nvSpPr>
              <p:spPr bwMode="auto">
                <a:xfrm>
                  <a:off x="344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5" name="Rectangle 380"/>
                <p:cNvSpPr>
                  <a:spLocks noChangeArrowheads="1"/>
                </p:cNvSpPr>
                <p:nvPr/>
              </p:nvSpPr>
              <p:spPr bwMode="auto">
                <a:xfrm>
                  <a:off x="234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6" name="Rectangle 381"/>
                <p:cNvSpPr>
                  <a:spLocks noChangeArrowheads="1"/>
                </p:cNvSpPr>
                <p:nvPr/>
              </p:nvSpPr>
              <p:spPr bwMode="auto">
                <a:xfrm>
                  <a:off x="250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7" name="Rectangle 382"/>
                <p:cNvSpPr>
                  <a:spLocks noChangeArrowheads="1"/>
                </p:cNvSpPr>
                <p:nvPr/>
              </p:nvSpPr>
              <p:spPr bwMode="auto">
                <a:xfrm>
                  <a:off x="265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8" name="Rectangle 383"/>
                <p:cNvSpPr>
                  <a:spLocks noChangeArrowheads="1"/>
                </p:cNvSpPr>
                <p:nvPr/>
              </p:nvSpPr>
              <p:spPr bwMode="auto">
                <a:xfrm>
                  <a:off x="281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9" name="Rectangle 384"/>
                <p:cNvSpPr>
                  <a:spLocks noChangeArrowheads="1"/>
                </p:cNvSpPr>
                <p:nvPr/>
              </p:nvSpPr>
              <p:spPr bwMode="auto">
                <a:xfrm>
                  <a:off x="359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" name="Rectangle 385"/>
                <p:cNvSpPr>
                  <a:spLocks noChangeArrowheads="1"/>
                </p:cNvSpPr>
                <p:nvPr/>
              </p:nvSpPr>
              <p:spPr bwMode="auto">
                <a:xfrm>
                  <a:off x="375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1" name="Rectangle 386"/>
                <p:cNvSpPr>
                  <a:spLocks noChangeArrowheads="1"/>
                </p:cNvSpPr>
                <p:nvPr/>
              </p:nvSpPr>
              <p:spPr bwMode="auto">
                <a:xfrm>
                  <a:off x="140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2" name="Rectangle 387"/>
                <p:cNvSpPr>
                  <a:spLocks noChangeArrowheads="1"/>
                </p:cNvSpPr>
                <p:nvPr/>
              </p:nvSpPr>
              <p:spPr bwMode="auto">
                <a:xfrm>
                  <a:off x="155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3" name="Rectangle 388"/>
                <p:cNvSpPr>
                  <a:spLocks noChangeArrowheads="1"/>
                </p:cNvSpPr>
                <p:nvPr/>
              </p:nvSpPr>
              <p:spPr bwMode="auto">
                <a:xfrm>
                  <a:off x="171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4" name="Rectangle 389"/>
                <p:cNvSpPr>
                  <a:spLocks noChangeArrowheads="1"/>
                </p:cNvSpPr>
                <p:nvPr/>
              </p:nvSpPr>
              <p:spPr bwMode="auto">
                <a:xfrm>
                  <a:off x="187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5" name="Rectangle 390"/>
                <p:cNvSpPr>
                  <a:spLocks noChangeArrowheads="1"/>
                </p:cNvSpPr>
                <p:nvPr/>
              </p:nvSpPr>
              <p:spPr bwMode="auto">
                <a:xfrm>
                  <a:off x="77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6" name="Rectangle 391"/>
                <p:cNvSpPr>
                  <a:spLocks noChangeArrowheads="1"/>
                </p:cNvSpPr>
                <p:nvPr/>
              </p:nvSpPr>
              <p:spPr bwMode="auto">
                <a:xfrm>
                  <a:off x="93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7" name="Rectangle 392"/>
                <p:cNvSpPr>
                  <a:spLocks noChangeArrowheads="1"/>
                </p:cNvSpPr>
                <p:nvPr/>
              </p:nvSpPr>
              <p:spPr bwMode="auto">
                <a:xfrm>
                  <a:off x="108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8" name="Rectangle 393"/>
                <p:cNvSpPr>
                  <a:spLocks noChangeArrowheads="1"/>
                </p:cNvSpPr>
                <p:nvPr/>
              </p:nvSpPr>
              <p:spPr bwMode="auto">
                <a:xfrm>
                  <a:off x="124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9" name="Rectangle 394"/>
                <p:cNvSpPr>
                  <a:spLocks noChangeArrowheads="1"/>
                </p:cNvSpPr>
                <p:nvPr/>
              </p:nvSpPr>
              <p:spPr bwMode="auto">
                <a:xfrm>
                  <a:off x="202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0" name="Rectangle 395"/>
                <p:cNvSpPr>
                  <a:spLocks noChangeArrowheads="1"/>
                </p:cNvSpPr>
                <p:nvPr/>
              </p:nvSpPr>
              <p:spPr bwMode="auto">
                <a:xfrm>
                  <a:off x="218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1" name="Rectangle 396"/>
                <p:cNvSpPr>
                  <a:spLocks noChangeArrowheads="1"/>
                </p:cNvSpPr>
                <p:nvPr/>
              </p:nvSpPr>
              <p:spPr bwMode="auto">
                <a:xfrm>
                  <a:off x="297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2" name="Rectangle 397"/>
                <p:cNvSpPr>
                  <a:spLocks noChangeArrowheads="1"/>
                </p:cNvSpPr>
                <p:nvPr/>
              </p:nvSpPr>
              <p:spPr bwMode="auto">
                <a:xfrm>
                  <a:off x="312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3" name="Rectangle 398"/>
                <p:cNvSpPr>
                  <a:spLocks noChangeArrowheads="1"/>
                </p:cNvSpPr>
                <p:nvPr/>
              </p:nvSpPr>
              <p:spPr bwMode="auto">
                <a:xfrm>
                  <a:off x="328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4" name="Rectangle 399"/>
                <p:cNvSpPr>
                  <a:spLocks noChangeArrowheads="1"/>
                </p:cNvSpPr>
                <p:nvPr/>
              </p:nvSpPr>
              <p:spPr bwMode="auto">
                <a:xfrm>
                  <a:off x="344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5" name="Rectangle 400"/>
                <p:cNvSpPr>
                  <a:spLocks noChangeArrowheads="1"/>
                </p:cNvSpPr>
                <p:nvPr/>
              </p:nvSpPr>
              <p:spPr bwMode="auto">
                <a:xfrm>
                  <a:off x="234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6" name="Rectangle 401"/>
                <p:cNvSpPr>
                  <a:spLocks noChangeArrowheads="1"/>
                </p:cNvSpPr>
                <p:nvPr/>
              </p:nvSpPr>
              <p:spPr bwMode="auto">
                <a:xfrm>
                  <a:off x="250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7" name="Rectangle 402"/>
                <p:cNvSpPr>
                  <a:spLocks noChangeArrowheads="1"/>
                </p:cNvSpPr>
                <p:nvPr/>
              </p:nvSpPr>
              <p:spPr bwMode="auto">
                <a:xfrm>
                  <a:off x="265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8" name="Rectangle 403"/>
                <p:cNvSpPr>
                  <a:spLocks noChangeArrowheads="1"/>
                </p:cNvSpPr>
                <p:nvPr/>
              </p:nvSpPr>
              <p:spPr bwMode="auto">
                <a:xfrm>
                  <a:off x="281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9" name="Rectangle 404"/>
                <p:cNvSpPr>
                  <a:spLocks noChangeArrowheads="1"/>
                </p:cNvSpPr>
                <p:nvPr/>
              </p:nvSpPr>
              <p:spPr bwMode="auto">
                <a:xfrm>
                  <a:off x="359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0" name="Rectangle 405"/>
                <p:cNvSpPr>
                  <a:spLocks noChangeArrowheads="1"/>
                </p:cNvSpPr>
                <p:nvPr/>
              </p:nvSpPr>
              <p:spPr bwMode="auto">
                <a:xfrm>
                  <a:off x="375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9" name="Line 406"/>
              <p:cNvSpPr>
                <a:spLocks noChangeShapeType="1"/>
              </p:cNvSpPr>
              <p:nvPr/>
            </p:nvSpPr>
            <p:spPr bwMode="auto">
              <a:xfrm>
                <a:off x="2814" y="616"/>
                <a:ext cx="0" cy="3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Line 407"/>
              <p:cNvSpPr>
                <a:spLocks noChangeShapeType="1"/>
              </p:cNvSpPr>
              <p:nvPr/>
            </p:nvSpPr>
            <p:spPr bwMode="auto">
              <a:xfrm>
                <a:off x="1244" y="2186"/>
                <a:ext cx="31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" name="Text Box 408"/>
            <p:cNvSpPr txBox="1">
              <a:spLocks noChangeArrowheads="1"/>
            </p:cNvSpPr>
            <p:nvPr/>
          </p:nvSpPr>
          <p:spPr bwMode="auto">
            <a:xfrm>
              <a:off x="2696" y="2212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" name="Text Box 409"/>
            <p:cNvSpPr txBox="1">
              <a:spLocks noChangeArrowheads="1"/>
            </p:cNvSpPr>
            <p:nvPr/>
          </p:nvSpPr>
          <p:spPr bwMode="auto">
            <a:xfrm>
              <a:off x="2691" y="216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6" name="Text Box 410"/>
            <p:cNvSpPr txBox="1">
              <a:spLocks noChangeArrowheads="1"/>
            </p:cNvSpPr>
            <p:nvPr/>
          </p:nvSpPr>
          <p:spPr bwMode="auto">
            <a:xfrm>
              <a:off x="2860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" name="Text Box 411"/>
            <p:cNvSpPr txBox="1">
              <a:spLocks noChangeArrowheads="1"/>
            </p:cNvSpPr>
            <p:nvPr/>
          </p:nvSpPr>
          <p:spPr bwMode="auto">
            <a:xfrm>
              <a:off x="3012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" name="Text Box 412"/>
            <p:cNvSpPr txBox="1">
              <a:spLocks noChangeArrowheads="1"/>
            </p:cNvSpPr>
            <p:nvPr/>
          </p:nvSpPr>
          <p:spPr bwMode="auto">
            <a:xfrm>
              <a:off x="3172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9" name="Text Box 413"/>
            <p:cNvSpPr txBox="1">
              <a:spLocks noChangeArrowheads="1"/>
            </p:cNvSpPr>
            <p:nvPr/>
          </p:nvSpPr>
          <p:spPr bwMode="auto">
            <a:xfrm>
              <a:off x="3316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0" name="Text Box 414"/>
            <p:cNvSpPr txBox="1">
              <a:spLocks noChangeArrowheads="1"/>
            </p:cNvSpPr>
            <p:nvPr/>
          </p:nvSpPr>
          <p:spPr bwMode="auto">
            <a:xfrm>
              <a:off x="3468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1" name="Text Box 415"/>
            <p:cNvSpPr txBox="1">
              <a:spLocks noChangeArrowheads="1"/>
            </p:cNvSpPr>
            <p:nvPr/>
          </p:nvSpPr>
          <p:spPr bwMode="auto">
            <a:xfrm>
              <a:off x="3636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2" name="Text Box 416"/>
            <p:cNvSpPr txBox="1">
              <a:spLocks noChangeArrowheads="1"/>
            </p:cNvSpPr>
            <p:nvPr/>
          </p:nvSpPr>
          <p:spPr bwMode="auto">
            <a:xfrm>
              <a:off x="3788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13" name="Text Box 417"/>
            <p:cNvSpPr txBox="1">
              <a:spLocks noChangeArrowheads="1"/>
            </p:cNvSpPr>
            <p:nvPr/>
          </p:nvSpPr>
          <p:spPr bwMode="auto">
            <a:xfrm>
              <a:off x="3936" y="217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14" name="Text Box 418"/>
            <p:cNvSpPr txBox="1">
              <a:spLocks noChangeArrowheads="1"/>
            </p:cNvSpPr>
            <p:nvPr/>
          </p:nvSpPr>
          <p:spPr bwMode="auto">
            <a:xfrm>
              <a:off x="4096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5" name="Text Box 419"/>
            <p:cNvSpPr txBox="1">
              <a:spLocks noChangeArrowheads="1"/>
            </p:cNvSpPr>
            <p:nvPr/>
          </p:nvSpPr>
          <p:spPr bwMode="auto">
            <a:xfrm>
              <a:off x="4236" y="2168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6" name="Text Box 420"/>
            <p:cNvSpPr txBox="1">
              <a:spLocks noChangeArrowheads="1"/>
            </p:cNvSpPr>
            <p:nvPr/>
          </p:nvSpPr>
          <p:spPr bwMode="auto">
            <a:xfrm>
              <a:off x="1240" y="2172"/>
              <a:ext cx="2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-9</a:t>
              </a:r>
            </a:p>
          </p:txBody>
        </p:sp>
        <p:sp>
          <p:nvSpPr>
            <p:cNvPr id="17" name="Text Box 421"/>
            <p:cNvSpPr txBox="1">
              <a:spLocks noChangeArrowheads="1"/>
            </p:cNvSpPr>
            <p:nvPr/>
          </p:nvSpPr>
          <p:spPr bwMode="auto">
            <a:xfrm>
              <a:off x="1408" y="2172"/>
              <a:ext cx="2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-8</a:t>
              </a:r>
            </a:p>
          </p:txBody>
        </p:sp>
        <p:sp>
          <p:nvSpPr>
            <p:cNvPr id="18" name="Text Box 422"/>
            <p:cNvSpPr txBox="1">
              <a:spLocks noChangeArrowheads="1"/>
            </p:cNvSpPr>
            <p:nvPr/>
          </p:nvSpPr>
          <p:spPr bwMode="auto">
            <a:xfrm>
              <a:off x="1560" y="2176"/>
              <a:ext cx="2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-7</a:t>
              </a:r>
            </a:p>
          </p:txBody>
        </p:sp>
        <p:sp>
          <p:nvSpPr>
            <p:cNvPr id="19" name="Text Box 423"/>
            <p:cNvSpPr txBox="1">
              <a:spLocks noChangeArrowheads="1"/>
            </p:cNvSpPr>
            <p:nvPr/>
          </p:nvSpPr>
          <p:spPr bwMode="auto">
            <a:xfrm>
              <a:off x="1724" y="2172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-6</a:t>
              </a:r>
            </a:p>
          </p:txBody>
        </p:sp>
        <p:sp>
          <p:nvSpPr>
            <p:cNvPr id="20" name="Text Box 424"/>
            <p:cNvSpPr txBox="1">
              <a:spLocks noChangeArrowheads="1"/>
            </p:cNvSpPr>
            <p:nvPr/>
          </p:nvSpPr>
          <p:spPr bwMode="auto">
            <a:xfrm>
              <a:off x="1868" y="2176"/>
              <a:ext cx="2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21" name="Text Box 425"/>
            <p:cNvSpPr txBox="1">
              <a:spLocks noChangeArrowheads="1"/>
            </p:cNvSpPr>
            <p:nvPr/>
          </p:nvSpPr>
          <p:spPr bwMode="auto">
            <a:xfrm>
              <a:off x="2032" y="2172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22" name="Text Box 426"/>
            <p:cNvSpPr txBox="1">
              <a:spLocks noChangeArrowheads="1"/>
            </p:cNvSpPr>
            <p:nvPr/>
          </p:nvSpPr>
          <p:spPr bwMode="auto">
            <a:xfrm>
              <a:off x="2188" y="2172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23" name="Text Box 427"/>
            <p:cNvSpPr txBox="1">
              <a:spLocks noChangeArrowheads="1"/>
            </p:cNvSpPr>
            <p:nvPr/>
          </p:nvSpPr>
          <p:spPr bwMode="auto">
            <a:xfrm>
              <a:off x="2344" y="2172"/>
              <a:ext cx="2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24" name="Text Box 428"/>
            <p:cNvSpPr txBox="1">
              <a:spLocks noChangeArrowheads="1"/>
            </p:cNvSpPr>
            <p:nvPr/>
          </p:nvSpPr>
          <p:spPr bwMode="auto">
            <a:xfrm>
              <a:off x="2520" y="2176"/>
              <a:ext cx="2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25" name="Text Box 429"/>
            <p:cNvSpPr txBox="1">
              <a:spLocks noChangeArrowheads="1"/>
            </p:cNvSpPr>
            <p:nvPr/>
          </p:nvSpPr>
          <p:spPr bwMode="auto">
            <a:xfrm>
              <a:off x="1064" y="2168"/>
              <a:ext cx="24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-10</a:t>
              </a:r>
            </a:p>
          </p:txBody>
        </p:sp>
        <p:sp>
          <p:nvSpPr>
            <p:cNvPr id="26" name="Text Box 430"/>
            <p:cNvSpPr txBox="1">
              <a:spLocks noChangeArrowheads="1"/>
            </p:cNvSpPr>
            <p:nvPr/>
          </p:nvSpPr>
          <p:spPr bwMode="auto">
            <a:xfrm>
              <a:off x="4424" y="2068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0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7" name="Text Box 431"/>
            <p:cNvSpPr txBox="1">
              <a:spLocks noChangeArrowheads="1"/>
            </p:cNvSpPr>
            <p:nvPr/>
          </p:nvSpPr>
          <p:spPr bwMode="auto">
            <a:xfrm>
              <a:off x="2732" y="316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0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8" name="Text Box 432"/>
            <p:cNvSpPr txBox="1">
              <a:spLocks noChangeArrowheads="1"/>
            </p:cNvSpPr>
            <p:nvPr/>
          </p:nvSpPr>
          <p:spPr bwMode="auto">
            <a:xfrm>
              <a:off x="2697" y="199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9" name="Text Box 433"/>
            <p:cNvSpPr txBox="1">
              <a:spLocks noChangeArrowheads="1"/>
            </p:cNvSpPr>
            <p:nvPr/>
          </p:nvSpPr>
          <p:spPr bwMode="auto">
            <a:xfrm>
              <a:off x="2685" y="184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0" name="Text Box 434"/>
            <p:cNvSpPr txBox="1">
              <a:spLocks noChangeArrowheads="1"/>
            </p:cNvSpPr>
            <p:nvPr/>
          </p:nvSpPr>
          <p:spPr bwMode="auto">
            <a:xfrm>
              <a:off x="2691" y="1689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1" name="Text Box 435"/>
            <p:cNvSpPr txBox="1">
              <a:spLocks noChangeArrowheads="1"/>
            </p:cNvSpPr>
            <p:nvPr/>
          </p:nvSpPr>
          <p:spPr bwMode="auto">
            <a:xfrm>
              <a:off x="2685" y="153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2" name="Text Box 436"/>
            <p:cNvSpPr txBox="1">
              <a:spLocks noChangeArrowheads="1"/>
            </p:cNvSpPr>
            <p:nvPr/>
          </p:nvSpPr>
          <p:spPr bwMode="auto">
            <a:xfrm>
              <a:off x="2685" y="1365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3" name="Text Box 437"/>
            <p:cNvSpPr txBox="1">
              <a:spLocks noChangeArrowheads="1"/>
            </p:cNvSpPr>
            <p:nvPr/>
          </p:nvSpPr>
          <p:spPr bwMode="auto">
            <a:xfrm>
              <a:off x="2688" y="121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4" name="Text Box 438"/>
            <p:cNvSpPr txBox="1">
              <a:spLocks noChangeArrowheads="1"/>
            </p:cNvSpPr>
            <p:nvPr/>
          </p:nvSpPr>
          <p:spPr bwMode="auto">
            <a:xfrm>
              <a:off x="2685" y="1056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35" name="Text Box 439"/>
            <p:cNvSpPr txBox="1">
              <a:spLocks noChangeArrowheads="1"/>
            </p:cNvSpPr>
            <p:nvPr/>
          </p:nvSpPr>
          <p:spPr bwMode="auto">
            <a:xfrm>
              <a:off x="2688" y="90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36" name="Text Box 440"/>
            <p:cNvSpPr txBox="1">
              <a:spLocks noChangeArrowheads="1"/>
            </p:cNvSpPr>
            <p:nvPr/>
          </p:nvSpPr>
          <p:spPr bwMode="auto">
            <a:xfrm>
              <a:off x="2685" y="73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37" name="Text Box 441"/>
            <p:cNvSpPr txBox="1">
              <a:spLocks noChangeArrowheads="1"/>
            </p:cNvSpPr>
            <p:nvPr/>
          </p:nvSpPr>
          <p:spPr bwMode="auto">
            <a:xfrm>
              <a:off x="2664" y="579"/>
              <a:ext cx="2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8" name="Text Box 442"/>
            <p:cNvSpPr txBox="1">
              <a:spLocks noChangeArrowheads="1"/>
            </p:cNvSpPr>
            <p:nvPr/>
          </p:nvSpPr>
          <p:spPr bwMode="auto">
            <a:xfrm>
              <a:off x="2676" y="2304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39" name="Text Box 443"/>
            <p:cNvSpPr txBox="1">
              <a:spLocks noChangeArrowheads="1"/>
            </p:cNvSpPr>
            <p:nvPr/>
          </p:nvSpPr>
          <p:spPr bwMode="auto">
            <a:xfrm>
              <a:off x="2664" y="2469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40" name="Text Box 444"/>
            <p:cNvSpPr txBox="1">
              <a:spLocks noChangeArrowheads="1"/>
            </p:cNvSpPr>
            <p:nvPr/>
          </p:nvSpPr>
          <p:spPr bwMode="auto">
            <a:xfrm>
              <a:off x="2658" y="2622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41" name="Text Box 445"/>
            <p:cNvSpPr txBox="1">
              <a:spLocks noChangeArrowheads="1"/>
            </p:cNvSpPr>
            <p:nvPr/>
          </p:nvSpPr>
          <p:spPr bwMode="auto">
            <a:xfrm>
              <a:off x="2655" y="2781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42" name="Text Box 446"/>
            <p:cNvSpPr txBox="1">
              <a:spLocks noChangeArrowheads="1"/>
            </p:cNvSpPr>
            <p:nvPr/>
          </p:nvSpPr>
          <p:spPr bwMode="auto">
            <a:xfrm>
              <a:off x="2655" y="2946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43" name="Text Box 447"/>
            <p:cNvSpPr txBox="1">
              <a:spLocks noChangeArrowheads="1"/>
            </p:cNvSpPr>
            <p:nvPr/>
          </p:nvSpPr>
          <p:spPr bwMode="auto">
            <a:xfrm>
              <a:off x="2655" y="3093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-6</a:t>
              </a:r>
            </a:p>
          </p:txBody>
        </p:sp>
        <p:sp>
          <p:nvSpPr>
            <p:cNvPr id="44" name="Text Box 448"/>
            <p:cNvSpPr txBox="1">
              <a:spLocks noChangeArrowheads="1"/>
            </p:cNvSpPr>
            <p:nvPr/>
          </p:nvSpPr>
          <p:spPr bwMode="auto">
            <a:xfrm>
              <a:off x="2658" y="3249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-7</a:t>
              </a:r>
            </a:p>
          </p:txBody>
        </p:sp>
        <p:sp>
          <p:nvSpPr>
            <p:cNvPr id="45" name="Text Box 449"/>
            <p:cNvSpPr txBox="1">
              <a:spLocks noChangeArrowheads="1"/>
            </p:cNvSpPr>
            <p:nvPr/>
          </p:nvSpPr>
          <p:spPr bwMode="auto">
            <a:xfrm>
              <a:off x="2652" y="3411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-8</a:t>
              </a:r>
            </a:p>
          </p:txBody>
        </p:sp>
        <p:sp>
          <p:nvSpPr>
            <p:cNvPr id="46" name="Text Box 450"/>
            <p:cNvSpPr txBox="1">
              <a:spLocks noChangeArrowheads="1"/>
            </p:cNvSpPr>
            <p:nvPr/>
          </p:nvSpPr>
          <p:spPr bwMode="auto">
            <a:xfrm>
              <a:off x="2661" y="356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-9</a:t>
              </a:r>
            </a:p>
          </p:txBody>
        </p:sp>
        <p:sp>
          <p:nvSpPr>
            <p:cNvPr id="47" name="Text Box 451"/>
            <p:cNvSpPr txBox="1">
              <a:spLocks noChangeArrowheads="1"/>
            </p:cNvSpPr>
            <p:nvPr/>
          </p:nvSpPr>
          <p:spPr bwMode="auto">
            <a:xfrm>
              <a:off x="2631" y="3720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-10</a:t>
              </a:r>
            </a:p>
          </p:txBody>
        </p:sp>
      </p:grpSp>
      <p:grpSp>
        <p:nvGrpSpPr>
          <p:cNvPr id="451" name="Group 515"/>
          <p:cNvGrpSpPr>
            <a:grpSpLocks/>
          </p:cNvGrpSpPr>
          <p:nvPr/>
        </p:nvGrpSpPr>
        <p:grpSpPr bwMode="auto">
          <a:xfrm>
            <a:off x="8255261" y="1862280"/>
            <a:ext cx="1833562" cy="1957387"/>
            <a:chOff x="5348288" y="3174206"/>
            <a:chExt cx="1833185" cy="1957090"/>
          </a:xfrm>
        </p:grpSpPr>
        <p:sp>
          <p:nvSpPr>
            <p:cNvPr id="452" name="TextBox 510"/>
            <p:cNvSpPr txBox="1">
              <a:spLocks noChangeArrowheads="1"/>
            </p:cNvSpPr>
            <p:nvPr/>
          </p:nvSpPr>
          <p:spPr bwMode="auto">
            <a:xfrm>
              <a:off x="5845969" y="417195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53" name="TextBox 511"/>
            <p:cNvSpPr txBox="1">
              <a:spLocks noChangeArrowheads="1"/>
            </p:cNvSpPr>
            <p:nvPr/>
          </p:nvSpPr>
          <p:spPr bwMode="auto">
            <a:xfrm>
              <a:off x="6092825" y="391874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54" name="TextBox 512"/>
            <p:cNvSpPr txBox="1">
              <a:spLocks noChangeArrowheads="1"/>
            </p:cNvSpPr>
            <p:nvPr/>
          </p:nvSpPr>
          <p:spPr bwMode="auto">
            <a:xfrm>
              <a:off x="6343650" y="367347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55" name="TextBox 513"/>
            <p:cNvSpPr txBox="1">
              <a:spLocks noChangeArrowheads="1"/>
            </p:cNvSpPr>
            <p:nvPr/>
          </p:nvSpPr>
          <p:spPr bwMode="auto">
            <a:xfrm>
              <a:off x="6842919" y="317420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  <p:sp>
          <p:nvSpPr>
            <p:cNvPr id="456" name="TextBox 514"/>
            <p:cNvSpPr txBox="1">
              <a:spLocks noChangeArrowheads="1"/>
            </p:cNvSpPr>
            <p:nvPr/>
          </p:nvSpPr>
          <p:spPr bwMode="auto">
            <a:xfrm>
              <a:off x="5348288" y="466963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CC"/>
                  </a:solidFill>
                </a:rPr>
                <a:t>x</a:t>
              </a:r>
            </a:p>
          </p:txBody>
        </p:sp>
      </p:grpSp>
      <p:cxnSp>
        <p:nvCxnSpPr>
          <p:cNvPr id="457" name="Straight Connector 456"/>
          <p:cNvCxnSpPr/>
          <p:nvPr/>
        </p:nvCxnSpPr>
        <p:spPr>
          <a:xfrm flipV="1">
            <a:off x="7174173" y="1000267"/>
            <a:ext cx="3860800" cy="384810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8" name="Group 530"/>
          <p:cNvGrpSpPr>
            <a:grpSpLocks/>
          </p:cNvGrpSpPr>
          <p:nvPr/>
        </p:nvGrpSpPr>
        <p:grpSpPr bwMode="auto">
          <a:xfrm>
            <a:off x="8242561" y="1105042"/>
            <a:ext cx="1831975" cy="3446463"/>
            <a:chOff x="5347494" y="2428875"/>
            <a:chExt cx="1832391" cy="3446959"/>
          </a:xfrm>
        </p:grpSpPr>
        <p:sp>
          <p:nvSpPr>
            <p:cNvPr id="459" name="TextBox 519"/>
            <p:cNvSpPr txBox="1">
              <a:spLocks noChangeArrowheads="1"/>
            </p:cNvSpPr>
            <p:nvPr/>
          </p:nvSpPr>
          <p:spPr bwMode="auto">
            <a:xfrm>
              <a:off x="6094412" y="391715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460" name="TextBox 520"/>
            <p:cNvSpPr txBox="1">
              <a:spLocks noChangeArrowheads="1"/>
            </p:cNvSpPr>
            <p:nvPr/>
          </p:nvSpPr>
          <p:spPr bwMode="auto">
            <a:xfrm>
              <a:off x="6841331" y="242887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461" name="TextBox 521"/>
            <p:cNvSpPr txBox="1">
              <a:spLocks noChangeArrowheads="1"/>
            </p:cNvSpPr>
            <p:nvPr/>
          </p:nvSpPr>
          <p:spPr bwMode="auto">
            <a:xfrm>
              <a:off x="6342063" y="341947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462" name="TextBox 522"/>
            <p:cNvSpPr txBox="1">
              <a:spLocks noChangeArrowheads="1"/>
            </p:cNvSpPr>
            <p:nvPr/>
          </p:nvSpPr>
          <p:spPr bwMode="auto">
            <a:xfrm>
              <a:off x="5347494" y="5414169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463" name="TextBox 523"/>
            <p:cNvSpPr txBox="1">
              <a:spLocks noChangeArrowheads="1"/>
            </p:cNvSpPr>
            <p:nvPr/>
          </p:nvSpPr>
          <p:spPr bwMode="auto">
            <a:xfrm>
              <a:off x="5844381" y="4424362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3300"/>
                  </a:solidFill>
                </a:rPr>
                <a:t>x</a:t>
              </a:r>
            </a:p>
          </p:txBody>
        </p:sp>
      </p:grpSp>
      <p:cxnSp>
        <p:nvCxnSpPr>
          <p:cNvPr id="464" name="Straight Connector 463"/>
          <p:cNvCxnSpPr>
            <a:stCxn id="432" idx="0"/>
          </p:cNvCxnSpPr>
          <p:nvPr/>
        </p:nvCxnSpPr>
        <p:spPr>
          <a:xfrm rot="5400000" flipH="1" flipV="1">
            <a:off x="6954304" y="1804336"/>
            <a:ext cx="4389438" cy="21971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65" name="Group 537"/>
          <p:cNvGrpSpPr>
            <a:grpSpLocks/>
          </p:cNvGrpSpPr>
          <p:nvPr/>
        </p:nvGrpSpPr>
        <p:grpSpPr bwMode="auto">
          <a:xfrm>
            <a:off x="8261611" y="357330"/>
            <a:ext cx="1825625" cy="4967287"/>
            <a:chOff x="5353844" y="1681956"/>
            <a:chExt cx="1826835" cy="4966990"/>
          </a:xfrm>
        </p:grpSpPr>
        <p:sp>
          <p:nvSpPr>
            <p:cNvPr id="466" name="TextBox 531"/>
            <p:cNvSpPr txBox="1">
              <a:spLocks noChangeArrowheads="1"/>
            </p:cNvSpPr>
            <p:nvPr/>
          </p:nvSpPr>
          <p:spPr bwMode="auto">
            <a:xfrm>
              <a:off x="5353844" y="618728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CC00"/>
                  </a:solidFill>
                </a:rPr>
                <a:t>x</a:t>
              </a:r>
            </a:p>
          </p:txBody>
        </p:sp>
        <p:sp>
          <p:nvSpPr>
            <p:cNvPr id="467" name="TextBox 532"/>
            <p:cNvSpPr txBox="1">
              <a:spLocks noChangeArrowheads="1"/>
            </p:cNvSpPr>
            <p:nvPr/>
          </p:nvSpPr>
          <p:spPr bwMode="auto">
            <a:xfrm>
              <a:off x="5847556" y="4668838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CC00"/>
                  </a:solidFill>
                </a:rPr>
                <a:t>x</a:t>
              </a:r>
            </a:p>
          </p:txBody>
        </p:sp>
        <p:sp>
          <p:nvSpPr>
            <p:cNvPr id="468" name="TextBox 533"/>
            <p:cNvSpPr txBox="1">
              <a:spLocks noChangeArrowheads="1"/>
            </p:cNvSpPr>
            <p:nvPr/>
          </p:nvSpPr>
          <p:spPr bwMode="auto">
            <a:xfrm>
              <a:off x="6842125" y="168195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CC00"/>
                  </a:solidFill>
                </a:rPr>
                <a:t>x</a:t>
              </a:r>
            </a:p>
          </p:txBody>
        </p:sp>
        <p:sp>
          <p:nvSpPr>
            <p:cNvPr id="469" name="TextBox 534"/>
            <p:cNvSpPr txBox="1">
              <a:spLocks noChangeArrowheads="1"/>
            </p:cNvSpPr>
            <p:nvPr/>
          </p:nvSpPr>
          <p:spPr bwMode="auto">
            <a:xfrm>
              <a:off x="6342063" y="317182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CC00"/>
                  </a:solidFill>
                </a:rPr>
                <a:t>x</a:t>
              </a:r>
            </a:p>
          </p:txBody>
        </p:sp>
        <p:sp>
          <p:nvSpPr>
            <p:cNvPr id="470" name="TextBox 535"/>
            <p:cNvSpPr txBox="1">
              <a:spLocks noChangeArrowheads="1"/>
            </p:cNvSpPr>
            <p:nvPr/>
          </p:nvSpPr>
          <p:spPr bwMode="auto">
            <a:xfrm>
              <a:off x="6092825" y="391636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CC00"/>
                  </a:solidFill>
                </a:rPr>
                <a:t>x</a:t>
              </a:r>
            </a:p>
          </p:txBody>
        </p:sp>
      </p:grpSp>
      <p:cxnSp>
        <p:nvCxnSpPr>
          <p:cNvPr id="471" name="Straight Connector 470"/>
          <p:cNvCxnSpPr>
            <a:endCxn id="434" idx="1"/>
          </p:cNvCxnSpPr>
          <p:nvPr/>
        </p:nvCxnSpPr>
        <p:spPr>
          <a:xfrm rot="5400000">
            <a:off x="6817780" y="2085323"/>
            <a:ext cx="4743450" cy="1531937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72" name="Group 547"/>
          <p:cNvGrpSpPr>
            <a:grpSpLocks/>
          </p:cNvGrpSpPr>
          <p:nvPr/>
        </p:nvGrpSpPr>
        <p:grpSpPr bwMode="auto">
          <a:xfrm>
            <a:off x="8256848" y="1847992"/>
            <a:ext cx="1820863" cy="1963738"/>
            <a:chOff x="5349876" y="3171824"/>
            <a:chExt cx="1821278" cy="1963441"/>
          </a:xfrm>
        </p:grpSpPr>
        <p:sp>
          <p:nvSpPr>
            <p:cNvPr id="473" name="TextBox 518"/>
            <p:cNvSpPr txBox="1">
              <a:spLocks noChangeArrowheads="1"/>
            </p:cNvSpPr>
            <p:nvPr/>
          </p:nvSpPr>
          <p:spPr bwMode="auto">
            <a:xfrm>
              <a:off x="6832600" y="46736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x</a:t>
              </a:r>
            </a:p>
          </p:txBody>
        </p:sp>
        <p:grpSp>
          <p:nvGrpSpPr>
            <p:cNvPr id="474" name="Group 546"/>
            <p:cNvGrpSpPr>
              <a:grpSpLocks/>
            </p:cNvGrpSpPr>
            <p:nvPr/>
          </p:nvGrpSpPr>
          <p:grpSpPr bwMode="auto">
            <a:xfrm>
              <a:off x="5349876" y="3171824"/>
              <a:ext cx="1327565" cy="1456234"/>
              <a:chOff x="5349876" y="3171824"/>
              <a:chExt cx="1327565" cy="1456234"/>
            </a:xfrm>
          </p:grpSpPr>
          <p:sp>
            <p:nvSpPr>
              <p:cNvPr id="475" name="TextBox 542"/>
              <p:cNvSpPr txBox="1">
                <a:spLocks noChangeArrowheads="1"/>
              </p:cNvSpPr>
              <p:nvPr/>
            </p:nvSpPr>
            <p:spPr bwMode="auto">
              <a:xfrm>
                <a:off x="6338887" y="4166393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2400"/>
                  <a:t>x</a:t>
                </a:r>
              </a:p>
            </p:txBody>
          </p:sp>
          <p:sp>
            <p:nvSpPr>
              <p:cNvPr id="476" name="TextBox 543"/>
              <p:cNvSpPr txBox="1">
                <a:spLocks noChangeArrowheads="1"/>
              </p:cNvSpPr>
              <p:nvPr/>
            </p:nvSpPr>
            <p:spPr bwMode="auto">
              <a:xfrm>
                <a:off x="5349876" y="3171824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2400"/>
                  <a:t>x</a:t>
                </a:r>
              </a:p>
            </p:txBody>
          </p:sp>
          <p:sp>
            <p:nvSpPr>
              <p:cNvPr id="477" name="TextBox 544"/>
              <p:cNvSpPr txBox="1">
                <a:spLocks noChangeArrowheads="1"/>
              </p:cNvSpPr>
              <p:nvPr/>
            </p:nvSpPr>
            <p:spPr bwMode="auto">
              <a:xfrm>
                <a:off x="5850731" y="3669506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2400"/>
                  <a:t>x</a:t>
                </a:r>
              </a:p>
            </p:txBody>
          </p:sp>
          <p:sp>
            <p:nvSpPr>
              <p:cNvPr id="478" name="TextBox 545"/>
              <p:cNvSpPr txBox="1">
                <a:spLocks noChangeArrowheads="1"/>
              </p:cNvSpPr>
              <p:nvPr/>
            </p:nvSpPr>
            <p:spPr bwMode="auto">
              <a:xfrm>
                <a:off x="6096000" y="39243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2400"/>
                  <a:t>x</a:t>
                </a:r>
              </a:p>
            </p:txBody>
          </p:sp>
        </p:grpSp>
      </p:grpSp>
      <p:cxnSp>
        <p:nvCxnSpPr>
          <p:cNvPr id="479" name="Straight Connector 478"/>
          <p:cNvCxnSpPr/>
          <p:nvPr/>
        </p:nvCxnSpPr>
        <p:spPr>
          <a:xfrm rot="16200000" flipH="1">
            <a:off x="7675823" y="1362217"/>
            <a:ext cx="2946400" cy="293370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8" name="TextBox 507"/>
          <p:cNvSpPr txBox="1">
            <a:spLocks noChangeArrowheads="1"/>
          </p:cNvSpPr>
          <p:nvPr/>
        </p:nvSpPr>
        <p:spPr bwMode="auto">
          <a:xfrm>
            <a:off x="74553" y="282433"/>
            <a:ext cx="61344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What do you notice about these straight lines?</a:t>
            </a:r>
          </a:p>
        </p:txBody>
      </p:sp>
      <p:grpSp>
        <p:nvGrpSpPr>
          <p:cNvPr id="509" name="Group 510"/>
          <p:cNvGrpSpPr>
            <a:grpSpLocks/>
          </p:cNvGrpSpPr>
          <p:nvPr/>
        </p:nvGrpSpPr>
        <p:grpSpPr bwMode="auto">
          <a:xfrm>
            <a:off x="1531962" y="999816"/>
            <a:ext cx="969963" cy="1643063"/>
            <a:chOff x="685800" y="1524000"/>
            <a:chExt cx="970013" cy="1642765"/>
          </a:xfrm>
        </p:grpSpPr>
        <p:sp>
          <p:nvSpPr>
            <p:cNvPr id="510" name="TextBox 452"/>
            <p:cNvSpPr txBox="1">
              <a:spLocks noChangeArrowheads="1"/>
            </p:cNvSpPr>
            <p:nvPr/>
          </p:nvSpPr>
          <p:spPr bwMode="auto">
            <a:xfrm>
              <a:off x="685800" y="1524000"/>
              <a:ext cx="8810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 i="1">
                  <a:solidFill>
                    <a:srgbClr val="FF33CC"/>
                  </a:solidFill>
                  <a:latin typeface="Times New Roman" pitchFamily="18" charset="0"/>
                </a:rPr>
                <a:t>y</a:t>
              </a:r>
              <a:r>
                <a:rPr lang="en-GB" altLang="en-US" sz="2400" b="1">
                  <a:solidFill>
                    <a:srgbClr val="FF33CC"/>
                  </a:solidFill>
                  <a:latin typeface="Times New Roman" pitchFamily="18" charset="0"/>
                </a:rPr>
                <a:t> = </a:t>
              </a:r>
              <a:r>
                <a:rPr lang="en-GB" altLang="en-US" sz="2400" b="1" i="1">
                  <a:solidFill>
                    <a:srgbClr val="FF33CC"/>
                  </a:solidFill>
                  <a:latin typeface="Times New Roman" pitchFamily="18" charset="0"/>
                </a:rPr>
                <a:t>x </a:t>
              </a:r>
            </a:p>
          </p:txBody>
        </p:sp>
        <p:sp>
          <p:nvSpPr>
            <p:cNvPr id="511" name="TextBox 453"/>
            <p:cNvSpPr txBox="1">
              <a:spLocks noChangeArrowheads="1"/>
            </p:cNvSpPr>
            <p:nvPr/>
          </p:nvSpPr>
          <p:spPr bwMode="auto">
            <a:xfrm>
              <a:off x="698500" y="1892300"/>
              <a:ext cx="9573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 i="1" dirty="0">
                  <a:solidFill>
                    <a:srgbClr val="FF0000"/>
                  </a:solidFill>
                  <a:latin typeface="Times New Roman" pitchFamily="18" charset="0"/>
                </a:rPr>
                <a:t>y</a:t>
              </a:r>
              <a:r>
                <a:rPr lang="en-GB" alt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 = 2</a:t>
              </a:r>
              <a:r>
                <a:rPr lang="en-GB" altLang="en-US" sz="2400" b="1" i="1" dirty="0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  <a:endParaRPr lang="en-GB" alt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512" name="TextBox 454"/>
            <p:cNvSpPr txBox="1">
              <a:spLocks noChangeArrowheads="1"/>
            </p:cNvSpPr>
            <p:nvPr/>
          </p:nvSpPr>
          <p:spPr bwMode="auto">
            <a:xfrm>
              <a:off x="685800" y="2311400"/>
              <a:ext cx="9573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 i="1">
                  <a:solidFill>
                    <a:srgbClr val="00CC00"/>
                  </a:solidFill>
                  <a:latin typeface="Times New Roman" pitchFamily="18" charset="0"/>
                </a:rPr>
                <a:t>y</a:t>
              </a:r>
              <a:r>
                <a:rPr lang="en-GB" altLang="en-US" sz="2400" b="1">
                  <a:solidFill>
                    <a:srgbClr val="00CC00"/>
                  </a:solidFill>
                  <a:latin typeface="Times New Roman" pitchFamily="18" charset="0"/>
                </a:rPr>
                <a:t> = 3</a:t>
              </a:r>
              <a:r>
                <a:rPr lang="en-GB" altLang="en-US" sz="2400" b="1" i="1">
                  <a:solidFill>
                    <a:srgbClr val="00CC00"/>
                  </a:solidFill>
                  <a:latin typeface="Times New Roman" pitchFamily="18" charset="0"/>
                </a:rPr>
                <a:t>x</a:t>
              </a:r>
              <a:endParaRPr lang="en-GB" altLang="en-US" sz="2400" b="1">
                <a:solidFill>
                  <a:srgbClr val="00CC00"/>
                </a:solidFill>
                <a:latin typeface="Times New Roman" pitchFamily="18" charset="0"/>
              </a:endParaRPr>
            </a:p>
          </p:txBody>
        </p:sp>
        <p:sp>
          <p:nvSpPr>
            <p:cNvPr id="513" name="TextBox 455"/>
            <p:cNvSpPr txBox="1">
              <a:spLocks noChangeArrowheads="1"/>
            </p:cNvSpPr>
            <p:nvPr/>
          </p:nvSpPr>
          <p:spPr bwMode="auto">
            <a:xfrm>
              <a:off x="685800" y="2705100"/>
              <a:ext cx="9060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 i="1" dirty="0">
                  <a:latin typeface="Times New Roman" pitchFamily="18" charset="0"/>
                </a:rPr>
                <a:t>y</a:t>
              </a:r>
              <a:r>
                <a:rPr lang="en-GB" altLang="en-US" sz="2400" b="1" dirty="0">
                  <a:latin typeface="Times New Roman" pitchFamily="18" charset="0"/>
                </a:rPr>
                <a:t> = -</a:t>
              </a:r>
              <a:r>
                <a:rPr lang="en-GB" altLang="en-US" sz="2400" b="1" i="1" dirty="0">
                  <a:latin typeface="Times New Roman" pitchFamily="18" charset="0"/>
                </a:rPr>
                <a:t>x</a:t>
              </a:r>
              <a:endParaRPr lang="en-GB" altLang="en-US" sz="2400" b="1" dirty="0">
                <a:latin typeface="Times New Roman" pitchFamily="18" charset="0"/>
              </a:endParaRPr>
            </a:p>
          </p:txBody>
        </p:sp>
      </p:grpSp>
      <p:sp>
        <p:nvSpPr>
          <p:cNvPr id="514" name="TextBox 513"/>
          <p:cNvSpPr txBox="1">
            <a:spLocks noChangeArrowheads="1"/>
          </p:cNvSpPr>
          <p:nvPr/>
        </p:nvSpPr>
        <p:spPr bwMode="auto">
          <a:xfrm>
            <a:off x="74553" y="2851291"/>
            <a:ext cx="613362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They are not parallel - they have different </a:t>
            </a:r>
            <a:r>
              <a:rPr lang="en-GB" altLang="en-US" sz="2800" b="1" dirty="0">
                <a:latin typeface="Comic Sans MS" pitchFamily="66" charset="0"/>
              </a:rPr>
              <a:t>gradients</a:t>
            </a:r>
            <a:endParaRPr lang="en-GB" altLang="en-US" sz="2000" b="1" dirty="0">
              <a:latin typeface="Comic Sans MS" pitchFamily="66" charset="0"/>
            </a:endParaRPr>
          </a:p>
          <a:p>
            <a:pPr eaLnBrk="1" hangingPunct="1"/>
            <a:endParaRPr lang="en-GB" altLang="en-US" sz="2400" dirty="0">
              <a:latin typeface="Comic Sans MS" pitchFamily="66" charset="0"/>
            </a:endParaRPr>
          </a:p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The gradient is the number </a:t>
            </a:r>
            <a:r>
              <a:rPr lang="en-GB" altLang="en-US" sz="2800" b="1" dirty="0">
                <a:latin typeface="Comic Sans MS" pitchFamily="66" charset="0"/>
              </a:rPr>
              <a:t>in front of the x</a:t>
            </a:r>
          </a:p>
        </p:txBody>
      </p:sp>
    </p:spTree>
    <p:extLst>
      <p:ext uri="{BB962C8B-B14F-4D97-AF65-F5344CB8AC3E}">
        <p14:creationId xmlns:p14="http://schemas.microsoft.com/office/powerpoint/2010/main" val="17675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5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Box 451"/>
          <p:cNvSpPr txBox="1">
            <a:spLocks noChangeArrowheads="1"/>
          </p:cNvSpPr>
          <p:nvPr/>
        </p:nvSpPr>
        <p:spPr bwMode="auto">
          <a:xfrm>
            <a:off x="153350" y="932654"/>
            <a:ext cx="557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We look at the gradient more closely:</a:t>
            </a:r>
          </a:p>
        </p:txBody>
      </p:sp>
      <p:sp>
        <p:nvSpPr>
          <p:cNvPr id="453" name="TextBox 452"/>
          <p:cNvSpPr txBox="1">
            <a:spLocks noChangeArrowheads="1"/>
          </p:cNvSpPr>
          <p:nvPr/>
        </p:nvSpPr>
        <p:spPr bwMode="auto">
          <a:xfrm>
            <a:off x="1701801" y="1671638"/>
            <a:ext cx="1122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>
                <a:latin typeface="Comic Sans MS" pitchFamily="66" charset="0"/>
              </a:rPr>
              <a:t>y</a:t>
            </a:r>
            <a:r>
              <a:rPr lang="en-GB" altLang="en-US" sz="2400" b="1">
                <a:latin typeface="Comic Sans MS" pitchFamily="66" charset="0"/>
              </a:rPr>
              <a:t> = </a:t>
            </a:r>
            <a:r>
              <a:rPr lang="en-GB" altLang="en-US" sz="2400" b="1" i="1">
                <a:latin typeface="Comic Sans MS" pitchFamily="66" charset="0"/>
              </a:rPr>
              <a:t>x </a:t>
            </a:r>
          </a:p>
        </p:txBody>
      </p:sp>
      <p:graphicFrame>
        <p:nvGraphicFramePr>
          <p:cNvPr id="457" name="Table 456"/>
          <p:cNvGraphicFramePr>
            <a:graphicFrameLocks noGrp="1"/>
          </p:cNvGraphicFramePr>
          <p:nvPr/>
        </p:nvGraphicFramePr>
        <p:xfrm>
          <a:off x="5600700" y="1574800"/>
          <a:ext cx="3657600" cy="3048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8" name="TextBox 457"/>
          <p:cNvSpPr txBox="1">
            <a:spLocks noChangeArrowheads="1"/>
          </p:cNvSpPr>
          <p:nvPr/>
        </p:nvSpPr>
        <p:spPr bwMode="auto">
          <a:xfrm>
            <a:off x="5473700" y="4673601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0      1      2      3      4      5      6</a:t>
            </a:r>
          </a:p>
        </p:txBody>
      </p:sp>
      <p:sp>
        <p:nvSpPr>
          <p:cNvPr id="459" name="TextBox 458"/>
          <p:cNvSpPr txBox="1">
            <a:spLocks noChangeArrowheads="1"/>
          </p:cNvSpPr>
          <p:nvPr/>
        </p:nvSpPr>
        <p:spPr bwMode="auto">
          <a:xfrm>
            <a:off x="5295900" y="1333500"/>
            <a:ext cx="33813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5</a:t>
            </a:r>
          </a:p>
          <a:p>
            <a:pPr eaLnBrk="1" hangingPunct="1"/>
            <a:endParaRPr lang="en-GB" altLang="en-US" sz="1400">
              <a:latin typeface="Times New Roman" pitchFamily="18" charset="0"/>
            </a:endParaRPr>
          </a:p>
          <a:p>
            <a:pPr eaLnBrk="1" hangingPunct="1"/>
            <a:r>
              <a:rPr lang="en-GB" altLang="en-US" sz="2400">
                <a:latin typeface="Times New Roman" pitchFamily="18" charset="0"/>
              </a:rPr>
              <a:t>4</a:t>
            </a:r>
          </a:p>
          <a:p>
            <a:pPr eaLnBrk="1" hangingPunct="1"/>
            <a:endParaRPr lang="en-GB" altLang="en-US" sz="1600">
              <a:latin typeface="Times New Roman" pitchFamily="18" charset="0"/>
            </a:endParaRPr>
          </a:p>
          <a:p>
            <a:pPr eaLnBrk="1" hangingPunct="1"/>
            <a:r>
              <a:rPr lang="en-GB" altLang="en-US" sz="2400">
                <a:latin typeface="Times New Roman" pitchFamily="18" charset="0"/>
              </a:rPr>
              <a:t>3</a:t>
            </a:r>
          </a:p>
          <a:p>
            <a:pPr eaLnBrk="1" hangingPunct="1"/>
            <a:endParaRPr lang="en-GB" altLang="en-US" sz="1600">
              <a:latin typeface="Times New Roman" pitchFamily="18" charset="0"/>
            </a:endParaRPr>
          </a:p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  <a:p>
            <a:pPr eaLnBrk="1" hangingPunct="1"/>
            <a:endParaRPr lang="en-GB" altLang="en-US" sz="1600">
              <a:latin typeface="Times New Roman" pitchFamily="18" charset="0"/>
            </a:endParaRPr>
          </a:p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  <a:p>
            <a:pPr eaLnBrk="1" hangingPunct="1"/>
            <a:endParaRPr lang="en-GB" altLang="en-US" sz="2400">
              <a:latin typeface="Times New Roman" pitchFamily="18" charset="0"/>
            </a:endParaRPr>
          </a:p>
          <a:p>
            <a:pPr eaLnBrk="1" hangingPunct="1"/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462" name="TextBox 461"/>
          <p:cNvSpPr txBox="1">
            <a:spLocks noChangeArrowheads="1"/>
          </p:cNvSpPr>
          <p:nvPr/>
        </p:nvSpPr>
        <p:spPr bwMode="auto">
          <a:xfrm>
            <a:off x="1701801" y="2636044"/>
            <a:ext cx="34337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“every time we go </a:t>
            </a:r>
          </a:p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across 1 we go up 1”</a:t>
            </a:r>
          </a:p>
          <a:p>
            <a:pPr eaLnBrk="1" hangingPunct="1"/>
            <a:endParaRPr lang="en-GB" altLang="en-US" sz="2400" dirty="0">
              <a:latin typeface="Comic Sans MS" pitchFamily="66" charset="0"/>
            </a:endParaRPr>
          </a:p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So the gradient is 1.</a:t>
            </a:r>
          </a:p>
        </p:txBody>
      </p:sp>
      <p:sp>
        <p:nvSpPr>
          <p:cNvPr id="463" name="TextBox 462"/>
          <p:cNvSpPr txBox="1">
            <a:spLocks noChangeArrowheads="1"/>
          </p:cNvSpPr>
          <p:nvPr/>
        </p:nvSpPr>
        <p:spPr bwMode="auto">
          <a:xfrm>
            <a:off x="6038851" y="37496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x</a:t>
            </a:r>
          </a:p>
        </p:txBody>
      </p:sp>
      <p:sp>
        <p:nvSpPr>
          <p:cNvPr id="464" name="TextBox 463"/>
          <p:cNvSpPr txBox="1">
            <a:spLocks noChangeArrowheads="1"/>
          </p:cNvSpPr>
          <p:nvPr/>
        </p:nvSpPr>
        <p:spPr bwMode="auto">
          <a:xfrm>
            <a:off x="6657975" y="3144839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x</a:t>
            </a:r>
          </a:p>
        </p:txBody>
      </p:sp>
      <p:cxnSp>
        <p:nvCxnSpPr>
          <p:cNvPr id="467" name="Straight Arrow Connector 466"/>
          <p:cNvCxnSpPr/>
          <p:nvPr/>
        </p:nvCxnSpPr>
        <p:spPr>
          <a:xfrm>
            <a:off x="6248400" y="4000500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/>
          <p:nvPr/>
        </p:nvCxnSpPr>
        <p:spPr>
          <a:xfrm rot="5400000" flipH="1" flipV="1">
            <a:off x="6553201" y="3695701"/>
            <a:ext cx="5842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3478213" y="88901"/>
            <a:ext cx="4533900" cy="747713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  <a:latin typeface="Comic Sans MS" pitchFamily="66" charset="0"/>
              </a:rPr>
              <a:t>Gradient</a:t>
            </a:r>
            <a:endParaRPr lang="en-GB" altLang="en-US" sz="4400" baseline="3000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6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/>
      <p:bldP spid="453" grpId="0"/>
      <p:bldP spid="458" grpId="0"/>
      <p:bldP spid="459" grpId="0"/>
      <p:bldP spid="462" grpId="0"/>
      <p:bldP spid="463" grpId="0"/>
      <p:bldP spid="4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Box 452"/>
          <p:cNvSpPr txBox="1">
            <a:spLocks noChangeArrowheads="1"/>
          </p:cNvSpPr>
          <p:nvPr/>
        </p:nvSpPr>
        <p:spPr bwMode="auto">
          <a:xfrm>
            <a:off x="1701800" y="1671638"/>
            <a:ext cx="1309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>
                <a:latin typeface="Comic Sans MS" pitchFamily="66" charset="0"/>
              </a:rPr>
              <a:t>y</a:t>
            </a:r>
            <a:r>
              <a:rPr lang="en-GB" altLang="en-US" sz="2400" b="1">
                <a:latin typeface="Comic Sans MS" pitchFamily="66" charset="0"/>
              </a:rPr>
              <a:t> = 2</a:t>
            </a:r>
            <a:r>
              <a:rPr lang="en-GB" altLang="en-US" sz="2400" b="1" i="1">
                <a:latin typeface="Comic Sans MS" pitchFamily="66" charset="0"/>
              </a:rPr>
              <a:t>x </a:t>
            </a:r>
          </a:p>
        </p:txBody>
      </p:sp>
      <p:graphicFrame>
        <p:nvGraphicFramePr>
          <p:cNvPr id="457" name="Table 456"/>
          <p:cNvGraphicFramePr>
            <a:graphicFrameLocks noGrp="1"/>
          </p:cNvGraphicFramePr>
          <p:nvPr/>
        </p:nvGraphicFramePr>
        <p:xfrm>
          <a:off x="5600700" y="1574800"/>
          <a:ext cx="3657600" cy="3048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8" name="TextBox 457"/>
          <p:cNvSpPr txBox="1">
            <a:spLocks noChangeArrowheads="1"/>
          </p:cNvSpPr>
          <p:nvPr/>
        </p:nvSpPr>
        <p:spPr bwMode="auto">
          <a:xfrm>
            <a:off x="5473700" y="4673601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0      1      2      3      4      5      6</a:t>
            </a:r>
          </a:p>
        </p:txBody>
      </p:sp>
      <p:sp>
        <p:nvSpPr>
          <p:cNvPr id="459" name="TextBox 458"/>
          <p:cNvSpPr txBox="1">
            <a:spLocks noChangeArrowheads="1"/>
          </p:cNvSpPr>
          <p:nvPr/>
        </p:nvSpPr>
        <p:spPr bwMode="auto">
          <a:xfrm>
            <a:off x="5295900" y="1333500"/>
            <a:ext cx="33813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5</a:t>
            </a:r>
          </a:p>
          <a:p>
            <a:pPr eaLnBrk="1" hangingPunct="1"/>
            <a:endParaRPr lang="en-GB" altLang="en-US" sz="1400">
              <a:latin typeface="Times New Roman" pitchFamily="18" charset="0"/>
            </a:endParaRPr>
          </a:p>
          <a:p>
            <a:pPr eaLnBrk="1" hangingPunct="1"/>
            <a:r>
              <a:rPr lang="en-GB" altLang="en-US" sz="2400">
                <a:latin typeface="Times New Roman" pitchFamily="18" charset="0"/>
              </a:rPr>
              <a:t>4</a:t>
            </a:r>
          </a:p>
          <a:p>
            <a:pPr eaLnBrk="1" hangingPunct="1"/>
            <a:endParaRPr lang="en-GB" altLang="en-US" sz="1600">
              <a:latin typeface="Times New Roman" pitchFamily="18" charset="0"/>
            </a:endParaRPr>
          </a:p>
          <a:p>
            <a:pPr eaLnBrk="1" hangingPunct="1"/>
            <a:r>
              <a:rPr lang="en-GB" altLang="en-US" sz="2400">
                <a:latin typeface="Times New Roman" pitchFamily="18" charset="0"/>
              </a:rPr>
              <a:t>3</a:t>
            </a:r>
          </a:p>
          <a:p>
            <a:pPr eaLnBrk="1" hangingPunct="1"/>
            <a:endParaRPr lang="en-GB" altLang="en-US" sz="1600">
              <a:latin typeface="Times New Roman" pitchFamily="18" charset="0"/>
            </a:endParaRPr>
          </a:p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  <a:p>
            <a:pPr eaLnBrk="1" hangingPunct="1"/>
            <a:endParaRPr lang="en-GB" altLang="en-US" sz="1600">
              <a:latin typeface="Times New Roman" pitchFamily="18" charset="0"/>
            </a:endParaRPr>
          </a:p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  <a:p>
            <a:pPr eaLnBrk="1" hangingPunct="1"/>
            <a:endParaRPr lang="en-GB" altLang="en-US" sz="2400">
              <a:latin typeface="Times New Roman" pitchFamily="18" charset="0"/>
            </a:endParaRPr>
          </a:p>
          <a:p>
            <a:pPr eaLnBrk="1" hangingPunct="1"/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461" name="TextBox 460"/>
          <p:cNvSpPr txBox="1">
            <a:spLocks noChangeArrowheads="1"/>
          </p:cNvSpPr>
          <p:nvPr/>
        </p:nvSpPr>
        <p:spPr bwMode="auto">
          <a:xfrm>
            <a:off x="1685131" y="2509485"/>
            <a:ext cx="177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itchFamily="66" charset="0"/>
              </a:rPr>
              <a:t>So we say :</a:t>
            </a:r>
          </a:p>
        </p:txBody>
      </p:sp>
      <p:sp>
        <p:nvSpPr>
          <p:cNvPr id="462" name="TextBox 461"/>
          <p:cNvSpPr txBox="1">
            <a:spLocks noChangeArrowheads="1"/>
          </p:cNvSpPr>
          <p:nvPr/>
        </p:nvSpPr>
        <p:spPr bwMode="auto">
          <a:xfrm>
            <a:off x="1786730" y="2826984"/>
            <a:ext cx="3517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itchFamily="66" charset="0"/>
              </a:rPr>
              <a:t>“every time we go across 1</a:t>
            </a:r>
          </a:p>
          <a:p>
            <a:pPr eaLnBrk="1" hangingPunct="1"/>
            <a:r>
              <a:rPr lang="en-GB" altLang="en-US" sz="2400">
                <a:latin typeface="Comic Sans MS" pitchFamily="66" charset="0"/>
              </a:rPr>
              <a:t>we go up 2”</a:t>
            </a:r>
          </a:p>
          <a:p>
            <a:pPr eaLnBrk="1" hangingPunct="1"/>
            <a:endParaRPr lang="en-GB" altLang="en-US" sz="2400">
              <a:latin typeface="Comic Sans MS" pitchFamily="66" charset="0"/>
            </a:endParaRPr>
          </a:p>
          <a:p>
            <a:pPr eaLnBrk="1" hangingPunct="1"/>
            <a:r>
              <a:rPr lang="en-GB" altLang="en-US" sz="2400">
                <a:latin typeface="Comic Sans MS" pitchFamily="66" charset="0"/>
              </a:rPr>
              <a:t>So the gradient is 2</a:t>
            </a:r>
          </a:p>
        </p:txBody>
      </p:sp>
      <p:sp>
        <p:nvSpPr>
          <p:cNvPr id="463" name="TextBox 462"/>
          <p:cNvSpPr txBox="1">
            <a:spLocks noChangeArrowheads="1"/>
          </p:cNvSpPr>
          <p:nvPr/>
        </p:nvSpPr>
        <p:spPr bwMode="auto">
          <a:xfrm>
            <a:off x="6051551" y="31781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x</a:t>
            </a:r>
          </a:p>
        </p:txBody>
      </p:sp>
      <p:sp>
        <p:nvSpPr>
          <p:cNvPr id="464" name="TextBox 463"/>
          <p:cNvSpPr txBox="1">
            <a:spLocks noChangeArrowheads="1"/>
          </p:cNvSpPr>
          <p:nvPr/>
        </p:nvSpPr>
        <p:spPr bwMode="auto">
          <a:xfrm>
            <a:off x="6657975" y="1951039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x</a:t>
            </a:r>
          </a:p>
        </p:txBody>
      </p:sp>
      <p:cxnSp>
        <p:nvCxnSpPr>
          <p:cNvPr id="467" name="Straight Arrow Connector 466"/>
          <p:cNvCxnSpPr/>
          <p:nvPr/>
        </p:nvCxnSpPr>
        <p:spPr>
          <a:xfrm>
            <a:off x="5638800" y="4635500"/>
            <a:ext cx="5969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/>
          <p:nvPr/>
        </p:nvCxnSpPr>
        <p:spPr>
          <a:xfrm rot="5400000" flipH="1" flipV="1">
            <a:off x="5646738" y="4019550"/>
            <a:ext cx="12049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34014" y="4368801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x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248400" y="3378200"/>
            <a:ext cx="5969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6269038" y="2800350"/>
            <a:ext cx="12049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602288" y="960438"/>
          <a:ext cx="3657600" cy="609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413" name="Title 1"/>
          <p:cNvSpPr txBox="1">
            <a:spLocks/>
          </p:cNvSpPr>
          <p:nvPr/>
        </p:nvSpPr>
        <p:spPr bwMode="auto">
          <a:xfrm>
            <a:off x="3478213" y="88901"/>
            <a:ext cx="4533900" cy="747713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  <a:latin typeface="Comic Sans MS" pitchFamily="66" charset="0"/>
              </a:rPr>
              <a:t>Gradient</a:t>
            </a:r>
            <a:endParaRPr lang="en-GB" altLang="en-US" sz="4400" baseline="3000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" grpId="0"/>
      <p:bldP spid="458" grpId="0"/>
      <p:bldP spid="459" grpId="0"/>
      <p:bldP spid="461" grpId="0"/>
      <p:bldP spid="462" grpId="0"/>
      <p:bldP spid="463" grpId="0"/>
      <p:bldP spid="464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Box 452"/>
          <p:cNvSpPr txBox="1">
            <a:spLocks noChangeArrowheads="1"/>
          </p:cNvSpPr>
          <p:nvPr/>
        </p:nvSpPr>
        <p:spPr bwMode="auto">
          <a:xfrm>
            <a:off x="1701800" y="1671638"/>
            <a:ext cx="1309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>
                <a:latin typeface="Comic Sans MS" pitchFamily="66" charset="0"/>
              </a:rPr>
              <a:t>y</a:t>
            </a:r>
            <a:r>
              <a:rPr lang="en-GB" altLang="en-US" sz="2400" b="1">
                <a:latin typeface="Comic Sans MS" pitchFamily="66" charset="0"/>
              </a:rPr>
              <a:t> = 3</a:t>
            </a:r>
            <a:r>
              <a:rPr lang="en-GB" altLang="en-US" sz="2400" b="1" i="1">
                <a:latin typeface="Comic Sans MS" pitchFamily="66" charset="0"/>
              </a:rPr>
              <a:t>x </a:t>
            </a:r>
          </a:p>
        </p:txBody>
      </p:sp>
      <p:graphicFrame>
        <p:nvGraphicFramePr>
          <p:cNvPr id="457" name="Table 456"/>
          <p:cNvGraphicFramePr>
            <a:graphicFrameLocks noGrp="1"/>
          </p:cNvGraphicFramePr>
          <p:nvPr/>
        </p:nvGraphicFramePr>
        <p:xfrm>
          <a:off x="5600700" y="1574800"/>
          <a:ext cx="3657600" cy="3048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8" name="TextBox 457"/>
          <p:cNvSpPr txBox="1">
            <a:spLocks noChangeArrowheads="1"/>
          </p:cNvSpPr>
          <p:nvPr/>
        </p:nvSpPr>
        <p:spPr bwMode="auto">
          <a:xfrm>
            <a:off x="5473700" y="4673601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0      1      2      3      4      5      6</a:t>
            </a:r>
          </a:p>
        </p:txBody>
      </p:sp>
      <p:sp>
        <p:nvSpPr>
          <p:cNvPr id="459" name="TextBox 458"/>
          <p:cNvSpPr txBox="1">
            <a:spLocks noChangeArrowheads="1"/>
          </p:cNvSpPr>
          <p:nvPr/>
        </p:nvSpPr>
        <p:spPr bwMode="auto">
          <a:xfrm>
            <a:off x="5295900" y="1333500"/>
            <a:ext cx="33813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5</a:t>
            </a:r>
          </a:p>
          <a:p>
            <a:pPr eaLnBrk="1" hangingPunct="1"/>
            <a:endParaRPr lang="en-GB" altLang="en-US" sz="1400">
              <a:latin typeface="Times New Roman" pitchFamily="18" charset="0"/>
            </a:endParaRPr>
          </a:p>
          <a:p>
            <a:pPr eaLnBrk="1" hangingPunct="1"/>
            <a:r>
              <a:rPr lang="en-GB" altLang="en-US" sz="2400">
                <a:latin typeface="Times New Roman" pitchFamily="18" charset="0"/>
              </a:rPr>
              <a:t>4</a:t>
            </a:r>
          </a:p>
          <a:p>
            <a:pPr eaLnBrk="1" hangingPunct="1"/>
            <a:endParaRPr lang="en-GB" altLang="en-US" sz="1600">
              <a:latin typeface="Times New Roman" pitchFamily="18" charset="0"/>
            </a:endParaRPr>
          </a:p>
          <a:p>
            <a:pPr eaLnBrk="1" hangingPunct="1"/>
            <a:r>
              <a:rPr lang="en-GB" altLang="en-US" sz="2400">
                <a:latin typeface="Times New Roman" pitchFamily="18" charset="0"/>
              </a:rPr>
              <a:t>3</a:t>
            </a:r>
          </a:p>
          <a:p>
            <a:pPr eaLnBrk="1" hangingPunct="1"/>
            <a:endParaRPr lang="en-GB" altLang="en-US" sz="1600">
              <a:latin typeface="Times New Roman" pitchFamily="18" charset="0"/>
            </a:endParaRPr>
          </a:p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  <a:p>
            <a:pPr eaLnBrk="1" hangingPunct="1"/>
            <a:endParaRPr lang="en-GB" altLang="en-US" sz="1600">
              <a:latin typeface="Times New Roman" pitchFamily="18" charset="0"/>
            </a:endParaRPr>
          </a:p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  <a:p>
            <a:pPr eaLnBrk="1" hangingPunct="1"/>
            <a:endParaRPr lang="en-GB" altLang="en-US" sz="2400">
              <a:latin typeface="Times New Roman" pitchFamily="18" charset="0"/>
            </a:endParaRPr>
          </a:p>
          <a:p>
            <a:pPr eaLnBrk="1" hangingPunct="1"/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461" name="TextBox 460"/>
          <p:cNvSpPr txBox="1">
            <a:spLocks noChangeArrowheads="1"/>
          </p:cNvSpPr>
          <p:nvPr/>
        </p:nvSpPr>
        <p:spPr bwMode="auto">
          <a:xfrm>
            <a:off x="1627188" y="2568576"/>
            <a:ext cx="177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itchFamily="66" charset="0"/>
              </a:rPr>
              <a:t>So we say :</a:t>
            </a:r>
          </a:p>
        </p:txBody>
      </p:sp>
      <p:sp>
        <p:nvSpPr>
          <p:cNvPr id="462" name="TextBox 461"/>
          <p:cNvSpPr txBox="1">
            <a:spLocks noChangeArrowheads="1"/>
          </p:cNvSpPr>
          <p:nvPr/>
        </p:nvSpPr>
        <p:spPr bwMode="auto">
          <a:xfrm>
            <a:off x="1728787" y="2886075"/>
            <a:ext cx="3517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“every time we go across 1</a:t>
            </a:r>
          </a:p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we go up 3”</a:t>
            </a:r>
          </a:p>
          <a:p>
            <a:pPr eaLnBrk="1" hangingPunct="1"/>
            <a:endParaRPr lang="en-GB" altLang="en-US" sz="2400" dirty="0">
              <a:latin typeface="Comic Sans MS" pitchFamily="66" charset="0"/>
            </a:endParaRPr>
          </a:p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So the gradient is 3</a:t>
            </a:r>
          </a:p>
        </p:txBody>
      </p:sp>
      <p:sp>
        <p:nvSpPr>
          <p:cNvPr id="463" name="TextBox 462"/>
          <p:cNvSpPr txBox="1">
            <a:spLocks noChangeArrowheads="1"/>
          </p:cNvSpPr>
          <p:nvPr/>
        </p:nvSpPr>
        <p:spPr bwMode="auto">
          <a:xfrm>
            <a:off x="6038851" y="25685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x</a:t>
            </a:r>
          </a:p>
        </p:txBody>
      </p:sp>
      <p:sp>
        <p:nvSpPr>
          <p:cNvPr id="464" name="TextBox 463"/>
          <p:cNvSpPr txBox="1">
            <a:spLocks noChangeArrowheads="1"/>
          </p:cNvSpPr>
          <p:nvPr/>
        </p:nvSpPr>
        <p:spPr bwMode="auto">
          <a:xfrm>
            <a:off x="6632575" y="719139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x</a:t>
            </a:r>
          </a:p>
        </p:txBody>
      </p:sp>
      <p:cxnSp>
        <p:nvCxnSpPr>
          <p:cNvPr id="467" name="Straight Arrow Connector 466"/>
          <p:cNvCxnSpPr/>
          <p:nvPr/>
        </p:nvCxnSpPr>
        <p:spPr>
          <a:xfrm>
            <a:off x="5638800" y="4635500"/>
            <a:ext cx="5969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/>
          <p:nvPr/>
        </p:nvCxnSpPr>
        <p:spPr>
          <a:xfrm rot="5400000" flipH="1" flipV="1">
            <a:off x="5359401" y="3733801"/>
            <a:ext cx="17780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34014" y="4368801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x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248400" y="28321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5918201" y="1892301"/>
            <a:ext cx="18288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602288" y="960438"/>
          <a:ext cx="3657600" cy="609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437" name="Title 1"/>
          <p:cNvSpPr txBox="1">
            <a:spLocks/>
          </p:cNvSpPr>
          <p:nvPr/>
        </p:nvSpPr>
        <p:spPr bwMode="auto">
          <a:xfrm>
            <a:off x="3668714" y="61913"/>
            <a:ext cx="4535487" cy="74771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  <a:latin typeface="Comic Sans MS" pitchFamily="66" charset="0"/>
              </a:rPr>
              <a:t>Gradient</a:t>
            </a:r>
            <a:endParaRPr lang="en-GB" altLang="en-US" sz="4400" baseline="3000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0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" grpId="0"/>
      <p:bldP spid="458" grpId="0"/>
      <p:bldP spid="459" grpId="0"/>
      <p:bldP spid="461" grpId="0"/>
      <p:bldP spid="462" grpId="0"/>
      <p:bldP spid="463" grpId="0"/>
      <p:bldP spid="464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Box 452"/>
          <p:cNvSpPr txBox="1">
            <a:spLocks noChangeArrowheads="1"/>
          </p:cNvSpPr>
          <p:nvPr/>
        </p:nvSpPr>
        <p:spPr bwMode="auto">
          <a:xfrm>
            <a:off x="1752601" y="1316038"/>
            <a:ext cx="124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>
                <a:latin typeface="Comic Sans MS" pitchFamily="66" charset="0"/>
              </a:rPr>
              <a:t>y</a:t>
            </a:r>
            <a:r>
              <a:rPr lang="en-GB" altLang="en-US" sz="2400" b="1">
                <a:latin typeface="Comic Sans MS" pitchFamily="66" charset="0"/>
              </a:rPr>
              <a:t> = </a:t>
            </a:r>
            <a:r>
              <a:rPr lang="en-GB" altLang="en-US" sz="2400" b="1" baseline="30000">
                <a:latin typeface="Comic Sans MS" pitchFamily="66" charset="0"/>
              </a:rPr>
              <a:t>-</a:t>
            </a:r>
            <a:r>
              <a:rPr lang="en-GB" altLang="en-US" sz="2400" b="1" i="1">
                <a:latin typeface="Comic Sans MS" pitchFamily="66" charset="0"/>
              </a:rPr>
              <a:t>x </a:t>
            </a:r>
          </a:p>
        </p:txBody>
      </p:sp>
      <p:graphicFrame>
        <p:nvGraphicFramePr>
          <p:cNvPr id="457" name="Table 456"/>
          <p:cNvGraphicFramePr>
            <a:graphicFrameLocks noGrp="1"/>
          </p:cNvGraphicFramePr>
          <p:nvPr/>
        </p:nvGraphicFramePr>
        <p:xfrm>
          <a:off x="5600700" y="1574800"/>
          <a:ext cx="3657600" cy="3048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8" name="TextBox 457"/>
          <p:cNvSpPr txBox="1">
            <a:spLocks noChangeArrowheads="1"/>
          </p:cNvSpPr>
          <p:nvPr/>
        </p:nvSpPr>
        <p:spPr bwMode="auto">
          <a:xfrm>
            <a:off x="5511800" y="2705101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0      1      2      3      4      5      6</a:t>
            </a:r>
          </a:p>
        </p:txBody>
      </p:sp>
      <p:sp>
        <p:nvSpPr>
          <p:cNvPr id="459" name="TextBox 458"/>
          <p:cNvSpPr txBox="1">
            <a:spLocks noChangeArrowheads="1"/>
          </p:cNvSpPr>
          <p:nvPr/>
        </p:nvSpPr>
        <p:spPr bwMode="auto">
          <a:xfrm>
            <a:off x="5295900" y="1333501"/>
            <a:ext cx="40798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  <a:p>
            <a:pPr eaLnBrk="1" hangingPunct="1"/>
            <a:endParaRPr lang="en-GB" altLang="en-US" sz="1400">
              <a:latin typeface="Times New Roman" pitchFamily="18" charset="0"/>
            </a:endParaRPr>
          </a:p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  <a:p>
            <a:pPr eaLnBrk="1" hangingPunct="1"/>
            <a:endParaRPr lang="en-GB" altLang="en-US" sz="1600">
              <a:latin typeface="Times New Roman" pitchFamily="18" charset="0"/>
            </a:endParaRPr>
          </a:p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  <a:p>
            <a:pPr eaLnBrk="1" hangingPunct="1"/>
            <a:endParaRPr lang="en-GB" altLang="en-US" sz="1600">
              <a:latin typeface="Times New Roman" pitchFamily="18" charset="0"/>
            </a:endParaRPr>
          </a:p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1</a:t>
            </a:r>
          </a:p>
          <a:p>
            <a:pPr eaLnBrk="1" hangingPunct="1"/>
            <a:endParaRPr lang="en-GB" altLang="en-US" sz="1600">
              <a:latin typeface="Times New Roman" pitchFamily="18" charset="0"/>
            </a:endParaRPr>
          </a:p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461" name="TextBox 460"/>
          <p:cNvSpPr txBox="1">
            <a:spLocks noChangeArrowheads="1"/>
          </p:cNvSpPr>
          <p:nvPr/>
        </p:nvSpPr>
        <p:spPr bwMode="auto">
          <a:xfrm>
            <a:off x="1712914" y="2212977"/>
            <a:ext cx="177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So we say :</a:t>
            </a:r>
          </a:p>
        </p:txBody>
      </p:sp>
      <p:sp>
        <p:nvSpPr>
          <p:cNvPr id="462" name="TextBox 461"/>
          <p:cNvSpPr txBox="1">
            <a:spLocks noChangeArrowheads="1"/>
          </p:cNvSpPr>
          <p:nvPr/>
        </p:nvSpPr>
        <p:spPr bwMode="auto">
          <a:xfrm>
            <a:off x="1814513" y="2530476"/>
            <a:ext cx="3517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itchFamily="66" charset="0"/>
              </a:rPr>
              <a:t>“every time we go across 1</a:t>
            </a:r>
          </a:p>
          <a:p>
            <a:pPr eaLnBrk="1" hangingPunct="1"/>
            <a:r>
              <a:rPr lang="en-GB" altLang="en-US" sz="2400">
                <a:latin typeface="Comic Sans MS" pitchFamily="66" charset="0"/>
              </a:rPr>
              <a:t>we go </a:t>
            </a:r>
            <a:r>
              <a:rPr lang="en-GB" altLang="en-US" sz="2400" b="1">
                <a:latin typeface="Comic Sans MS" pitchFamily="66" charset="0"/>
              </a:rPr>
              <a:t>down 1</a:t>
            </a:r>
            <a:r>
              <a:rPr lang="en-GB" altLang="en-US" sz="2400">
                <a:latin typeface="Comic Sans MS" pitchFamily="66" charset="0"/>
              </a:rPr>
              <a:t>”</a:t>
            </a:r>
          </a:p>
          <a:p>
            <a:pPr eaLnBrk="1" hangingPunct="1"/>
            <a:endParaRPr lang="en-GB" altLang="en-US" sz="2400">
              <a:latin typeface="Comic Sans MS" pitchFamily="66" charset="0"/>
            </a:endParaRPr>
          </a:p>
          <a:p>
            <a:pPr eaLnBrk="1" hangingPunct="1"/>
            <a:r>
              <a:rPr lang="en-GB" altLang="en-US" sz="2400">
                <a:latin typeface="Comic Sans MS" pitchFamily="66" charset="0"/>
              </a:rPr>
              <a:t>So the Gradient is -1</a:t>
            </a:r>
          </a:p>
        </p:txBody>
      </p:sp>
      <p:sp>
        <p:nvSpPr>
          <p:cNvPr id="463" name="TextBox 462"/>
          <p:cNvSpPr txBox="1">
            <a:spLocks noChangeArrowheads="1"/>
          </p:cNvSpPr>
          <p:nvPr/>
        </p:nvSpPr>
        <p:spPr bwMode="auto">
          <a:xfrm>
            <a:off x="5441951" y="25304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x</a:t>
            </a:r>
          </a:p>
        </p:txBody>
      </p:sp>
      <p:sp>
        <p:nvSpPr>
          <p:cNvPr id="464" name="TextBox 463"/>
          <p:cNvSpPr txBox="1">
            <a:spLocks noChangeArrowheads="1"/>
          </p:cNvSpPr>
          <p:nvPr/>
        </p:nvSpPr>
        <p:spPr bwMode="auto">
          <a:xfrm>
            <a:off x="6048375" y="3170239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x</a:t>
            </a:r>
          </a:p>
        </p:txBody>
      </p:sp>
      <p:cxnSp>
        <p:nvCxnSpPr>
          <p:cNvPr id="467" name="Straight Arrow Connector 466"/>
          <p:cNvCxnSpPr/>
          <p:nvPr/>
        </p:nvCxnSpPr>
        <p:spPr>
          <a:xfrm>
            <a:off x="5664200" y="2743200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/>
          <p:nvPr/>
        </p:nvCxnSpPr>
        <p:spPr>
          <a:xfrm rot="5400000" flipH="1" flipV="1">
            <a:off x="5892801" y="3111501"/>
            <a:ext cx="584200" cy="317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00700" y="2794000"/>
            <a:ext cx="3657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70675" y="3792539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x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261100" y="3441700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6578601" y="3721101"/>
            <a:ext cx="584200" cy="317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5283200" y="2489200"/>
            <a:ext cx="2438400" cy="2438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47" name="Title 1"/>
          <p:cNvSpPr txBox="1">
            <a:spLocks/>
          </p:cNvSpPr>
          <p:nvPr/>
        </p:nvSpPr>
        <p:spPr bwMode="auto">
          <a:xfrm>
            <a:off x="3681414" y="115888"/>
            <a:ext cx="4535487" cy="74771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  <a:latin typeface="Comic Sans MS" pitchFamily="66" charset="0"/>
              </a:rPr>
              <a:t>Gradient</a:t>
            </a:r>
            <a:endParaRPr lang="en-GB" altLang="en-US" sz="4400" baseline="3000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" grpId="0"/>
      <p:bldP spid="458" grpId="0"/>
      <p:bldP spid="459" grpId="0"/>
      <p:bldP spid="461" grpId="0"/>
      <p:bldP spid="462" grpId="0"/>
      <p:bldP spid="463" grpId="0"/>
      <p:bldP spid="464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55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80÷5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11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×14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  <m:sup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is the largest square number under 100.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Expand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3(2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+5)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Solve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+1=2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Sketch a Trapezium.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Split £20 in the ratio 7 : 3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Round 3.528 to 1 decimal place.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558748"/>
              </a:xfrm>
              <a:prstGeom prst="rect">
                <a:avLst/>
              </a:prstGeom>
              <a:blipFill>
                <a:blip r:embed="rId5"/>
                <a:stretch>
                  <a:fillRect l="-1292" b="-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28AF3E4-694D-42DA-925F-96AE54FDD434}"/>
              </a:ext>
            </a:extLst>
          </p:cNvPr>
          <p:cNvSpPr txBox="1"/>
          <p:nvPr/>
        </p:nvSpPr>
        <p:spPr>
          <a:xfrm>
            <a:off x="8560904" y="718456"/>
            <a:ext cx="30347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16</a:t>
            </a:r>
          </a:p>
          <a:p>
            <a:r>
              <a:rPr lang="en-GB" sz="2800" dirty="0">
                <a:solidFill>
                  <a:srgbClr val="FF0000"/>
                </a:solidFill>
              </a:rPr>
              <a:t>76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154</a:t>
            </a:r>
          </a:p>
          <a:p>
            <a:r>
              <a:rPr lang="en-GB" sz="2800" dirty="0">
                <a:solidFill>
                  <a:srgbClr val="FF0000"/>
                </a:solidFill>
              </a:rPr>
              <a:t>6</a:t>
            </a:r>
          </a:p>
          <a:p>
            <a:r>
              <a:rPr lang="en-GB" sz="2800" dirty="0">
                <a:solidFill>
                  <a:srgbClr val="FF0000"/>
                </a:solidFill>
              </a:rPr>
              <a:t>81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-6x -15</a:t>
            </a:r>
          </a:p>
          <a:p>
            <a:r>
              <a:rPr lang="en-GB" sz="2800" dirty="0">
                <a:solidFill>
                  <a:srgbClr val="FF0000"/>
                </a:solidFill>
              </a:rPr>
              <a:t>X = 6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14 : 6</a:t>
            </a:r>
          </a:p>
          <a:p>
            <a:r>
              <a:rPr lang="en-GB" sz="2800" dirty="0">
                <a:solidFill>
                  <a:srgbClr val="FF0000"/>
                </a:solidFill>
              </a:rPr>
              <a:t>3.5</a:t>
            </a: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C9E7D26D-E30D-4146-9914-52610FCAEACF}"/>
              </a:ext>
            </a:extLst>
          </p:cNvPr>
          <p:cNvSpPr/>
          <p:nvPr/>
        </p:nvSpPr>
        <p:spPr>
          <a:xfrm>
            <a:off x="8759687" y="2968185"/>
            <a:ext cx="622852" cy="25179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223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781040" y="143799"/>
            <a:ext cx="7056437" cy="74771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  <a:latin typeface="Comic Sans MS" pitchFamily="66" charset="0"/>
              </a:rPr>
              <a:t>Find the Equation</a:t>
            </a:r>
            <a:endParaRPr lang="en-GB" altLang="en-US" sz="4400" baseline="30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125538"/>
            <a:ext cx="1170461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latin typeface="Comic Sans MS" pitchFamily="66" charset="0"/>
              </a:rPr>
              <a:t>In order to find the equation of the line we need to read the graph and write the equation in this form:</a:t>
            </a:r>
          </a:p>
          <a:p>
            <a:pPr algn="ctr">
              <a:defRPr/>
            </a:pPr>
            <a:r>
              <a:rPr lang="en-GB" sz="3200" b="1" dirty="0">
                <a:latin typeface="Comic Sans MS" pitchFamily="66" charset="0"/>
              </a:rPr>
              <a:t>y = mx + c</a:t>
            </a:r>
          </a:p>
          <a:p>
            <a:pPr>
              <a:defRPr/>
            </a:pPr>
            <a:endParaRPr lang="en-GB" sz="2400" dirty="0">
              <a:latin typeface="Comic Sans MS" pitchFamily="66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GB" sz="2800" b="1" dirty="0">
                <a:latin typeface="Comic Sans MS" pitchFamily="66" charset="0"/>
              </a:rPr>
              <a:t>Find the gradient (m)</a:t>
            </a:r>
            <a:endParaRPr lang="en-GB" sz="2800" b="1" i="1" dirty="0">
              <a:latin typeface="Comic Sans MS" pitchFamily="66" charset="0"/>
            </a:endParaRPr>
          </a:p>
          <a:p>
            <a:pPr marL="457200" indent="-457200">
              <a:buFontTx/>
              <a:buAutoNum type="alphaLcParenR"/>
              <a:defRPr/>
            </a:pPr>
            <a:endParaRPr lang="en-GB" sz="2400" i="1" dirty="0">
              <a:latin typeface="Comic Sans MS" pitchFamily="66" charset="0"/>
            </a:endParaRPr>
          </a:p>
          <a:p>
            <a:pPr algn="ctr">
              <a:defRPr/>
            </a:pPr>
            <a:r>
              <a:rPr lang="en-GB" sz="2000" i="1" dirty="0">
                <a:latin typeface="Comic Sans MS" pitchFamily="66" charset="0"/>
              </a:rPr>
              <a:t>‘Move one place to the right and see how far up or down you go..</a:t>
            </a:r>
            <a:r>
              <a:rPr lang="en-GB" sz="2000" dirty="0">
                <a:latin typeface="Comic Sans MS" pitchFamily="66" charset="0"/>
              </a:rPr>
              <a:t>.’</a:t>
            </a:r>
          </a:p>
          <a:p>
            <a:pPr>
              <a:defRPr/>
            </a:pPr>
            <a:endParaRPr lang="en-GB" sz="2000" dirty="0">
              <a:latin typeface="Comic Sans MS" pitchFamily="66" charset="0"/>
            </a:endParaRPr>
          </a:p>
          <a:p>
            <a:pPr marL="457200" indent="-457200">
              <a:buFontTx/>
              <a:buAutoNum type="alphaLcParenR" startAt="2"/>
              <a:defRPr/>
            </a:pPr>
            <a:r>
              <a:rPr lang="en-GB" sz="2800" b="1" dirty="0">
                <a:latin typeface="Comic Sans MS" pitchFamily="66" charset="0"/>
              </a:rPr>
              <a:t>Find the y-intercept (c)</a:t>
            </a:r>
          </a:p>
          <a:p>
            <a:pPr marL="457200" indent="-457200">
              <a:buFontTx/>
              <a:buAutoNum type="alphaLcParenR" startAt="2"/>
              <a:defRPr/>
            </a:pPr>
            <a:endParaRPr lang="en-GB" sz="2400" dirty="0">
              <a:latin typeface="Comic Sans MS" pitchFamily="66" charset="0"/>
            </a:endParaRPr>
          </a:p>
          <a:p>
            <a:pPr algn="ctr">
              <a:defRPr/>
            </a:pPr>
            <a:r>
              <a:rPr lang="en-GB" sz="2000" i="1" dirty="0">
                <a:latin typeface="Comic Sans MS" pitchFamily="66" charset="0"/>
              </a:rPr>
              <a:t>‘See where the line crosses the y-axis’</a:t>
            </a:r>
          </a:p>
        </p:txBody>
      </p:sp>
    </p:spTree>
    <p:extLst>
      <p:ext uri="{BB962C8B-B14F-4D97-AF65-F5344CB8AC3E}">
        <p14:creationId xmlns:p14="http://schemas.microsoft.com/office/powerpoint/2010/main" val="3695259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957" y="600501"/>
            <a:ext cx="8857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Try writing down the equation of the following graphs. You will see each for about 15 secs, there are 3 to complete.</a:t>
            </a:r>
          </a:p>
        </p:txBody>
      </p:sp>
    </p:spTree>
    <p:extLst>
      <p:ext uri="{BB962C8B-B14F-4D97-AF65-F5344CB8AC3E}">
        <p14:creationId xmlns:p14="http://schemas.microsoft.com/office/powerpoint/2010/main" val="3345187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11851" r="21062" b="10797"/>
          <a:stretch/>
        </p:blipFill>
        <p:spPr bwMode="auto">
          <a:xfrm>
            <a:off x="1733266" y="95535"/>
            <a:ext cx="8598089" cy="653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827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0" t="12617" r="20887" b="11127"/>
          <a:stretch/>
        </p:blipFill>
        <p:spPr bwMode="auto">
          <a:xfrm>
            <a:off x="1637731" y="0"/>
            <a:ext cx="8584442" cy="653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13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49400" y="68238"/>
            <a:ext cx="8542338" cy="6550925"/>
            <a:chOff x="1549400" y="68238"/>
            <a:chExt cx="8542338" cy="6550925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60" t="12489" r="21465" b="11097"/>
            <a:stretch/>
          </p:blipFill>
          <p:spPr bwMode="auto">
            <a:xfrm>
              <a:off x="1549400" y="68238"/>
              <a:ext cx="8542338" cy="655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32" t="35247" r="35006" b="54921"/>
            <a:stretch/>
          </p:blipFill>
          <p:spPr bwMode="auto">
            <a:xfrm>
              <a:off x="7331654" y="1363887"/>
              <a:ext cx="900113" cy="842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3729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11851" r="21062" b="10797"/>
          <a:stretch/>
        </p:blipFill>
        <p:spPr bwMode="auto">
          <a:xfrm>
            <a:off x="1733266" y="95535"/>
            <a:ext cx="8598089" cy="653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724633" y="2088107"/>
                <a:ext cx="21426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633" y="2088107"/>
                <a:ext cx="214269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175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0" t="12617" r="20887" b="11127"/>
          <a:stretch/>
        </p:blipFill>
        <p:spPr bwMode="auto">
          <a:xfrm>
            <a:off x="1637731" y="0"/>
            <a:ext cx="8584442" cy="653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74257" y="2088107"/>
                <a:ext cx="25930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257" y="2088107"/>
                <a:ext cx="259307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313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49400" y="68238"/>
            <a:ext cx="8542338" cy="6550925"/>
            <a:chOff x="1549400" y="68238"/>
            <a:chExt cx="8542338" cy="6550925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60" t="12489" r="21465" b="11097"/>
            <a:stretch/>
          </p:blipFill>
          <p:spPr bwMode="auto">
            <a:xfrm>
              <a:off x="1549400" y="68238"/>
              <a:ext cx="8542338" cy="655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32" t="35247" r="35006" b="54921"/>
            <a:stretch/>
          </p:blipFill>
          <p:spPr bwMode="auto">
            <a:xfrm>
              <a:off x="7331654" y="1363887"/>
              <a:ext cx="900113" cy="842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74257" y="2088107"/>
                <a:ext cx="25930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257" y="2088107"/>
                <a:ext cx="259307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907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93838" y="1"/>
            <a:ext cx="9174163" cy="6543675"/>
            <a:chOff x="1493838" y="1"/>
            <a:chExt cx="9174163" cy="6543675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6" t="10017" r="14146" b="8163"/>
            <a:stretch>
              <a:fillRect/>
            </a:stretch>
          </p:blipFill>
          <p:spPr bwMode="auto">
            <a:xfrm>
              <a:off x="1493838" y="1"/>
              <a:ext cx="9174163" cy="654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49" t="14187" r="14691" b="54236"/>
            <a:stretch/>
          </p:blipFill>
          <p:spPr bwMode="auto">
            <a:xfrm>
              <a:off x="6126327" y="3997233"/>
              <a:ext cx="4472761" cy="252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769290" y="1665026"/>
            <a:ext cx="3829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Hint, make a mark for the intercept first, then think about the gradient.</a:t>
            </a:r>
          </a:p>
        </p:txBody>
      </p:sp>
    </p:spTree>
    <p:extLst>
      <p:ext uri="{BB962C8B-B14F-4D97-AF65-F5344CB8AC3E}">
        <p14:creationId xmlns:p14="http://schemas.microsoft.com/office/powerpoint/2010/main" val="3796423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068" y="150125"/>
            <a:ext cx="7983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Copy and complete this table, then plot the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0251" y="955343"/>
                <a:ext cx="35074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51" y="955343"/>
                <a:ext cx="350747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862734"/>
              </p:ext>
            </p:extLst>
          </p:nvPr>
        </p:nvGraphicFramePr>
        <p:xfrm>
          <a:off x="573206" y="1822116"/>
          <a:ext cx="497168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14">
                  <a:extLst>
                    <a:ext uri="{9D8B030D-6E8A-4147-A177-3AD203B41FA5}">
                      <a16:colId xmlns:a16="http://schemas.microsoft.com/office/drawing/2014/main" val="160718719"/>
                    </a:ext>
                  </a:extLst>
                </a:gridCol>
                <a:gridCol w="828614">
                  <a:extLst>
                    <a:ext uri="{9D8B030D-6E8A-4147-A177-3AD203B41FA5}">
                      <a16:colId xmlns:a16="http://schemas.microsoft.com/office/drawing/2014/main" val="350932302"/>
                    </a:ext>
                  </a:extLst>
                </a:gridCol>
                <a:gridCol w="828614">
                  <a:extLst>
                    <a:ext uri="{9D8B030D-6E8A-4147-A177-3AD203B41FA5}">
                      <a16:colId xmlns:a16="http://schemas.microsoft.com/office/drawing/2014/main" val="1851428534"/>
                    </a:ext>
                  </a:extLst>
                </a:gridCol>
                <a:gridCol w="828614">
                  <a:extLst>
                    <a:ext uri="{9D8B030D-6E8A-4147-A177-3AD203B41FA5}">
                      <a16:colId xmlns:a16="http://schemas.microsoft.com/office/drawing/2014/main" val="4212861643"/>
                    </a:ext>
                  </a:extLst>
                </a:gridCol>
                <a:gridCol w="828614">
                  <a:extLst>
                    <a:ext uri="{9D8B030D-6E8A-4147-A177-3AD203B41FA5}">
                      <a16:colId xmlns:a16="http://schemas.microsoft.com/office/drawing/2014/main" val="1106550671"/>
                    </a:ext>
                  </a:extLst>
                </a:gridCol>
                <a:gridCol w="828614">
                  <a:extLst>
                    <a:ext uri="{9D8B030D-6E8A-4147-A177-3AD203B41FA5}">
                      <a16:colId xmlns:a16="http://schemas.microsoft.com/office/drawing/2014/main" val="403275926"/>
                    </a:ext>
                  </a:extLst>
                </a:gridCol>
              </a:tblGrid>
              <a:tr h="56821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8228852"/>
                  </a:ext>
                </a:extLst>
              </a:tr>
              <a:tr h="56821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21773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46710" y="1433015"/>
            <a:ext cx="4653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 you think will be different about this graph?</a:t>
            </a:r>
          </a:p>
          <a:p>
            <a:endParaRPr lang="en-GB" sz="2800" dirty="0"/>
          </a:p>
          <a:p>
            <a:r>
              <a:rPr lang="en-GB" sz="2800" dirty="0"/>
              <a:t>What is causing this difference?</a:t>
            </a:r>
          </a:p>
        </p:txBody>
      </p:sp>
    </p:spTree>
    <p:extLst>
      <p:ext uri="{BB962C8B-B14F-4D97-AF65-F5344CB8AC3E}">
        <p14:creationId xmlns:p14="http://schemas.microsoft.com/office/powerpoint/2010/main" val="293272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748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ea typeface="Cambria Math" panose="02040503050406030204" pitchFamily="18" charset="0"/>
                  </a:rPr>
                  <a:t>Angles around a point add up to?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1.34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×20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Round 0.004417 to 2 significant figures.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is 0.75hrs in </a:t>
                </a:r>
                <a:r>
                  <a:rPr lang="en-GB" sz="2800" dirty="0" err="1"/>
                  <a:t>mins</a:t>
                </a:r>
                <a:r>
                  <a:rPr lang="en-GB" sz="2800" dirty="0"/>
                  <a:t>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×−8+5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Give a mathematical word or term beginning with H.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is 3% of £25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=125,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  5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=25,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  5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  5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748801"/>
              </a:xfrm>
              <a:prstGeom prst="rect">
                <a:avLst/>
              </a:prstGeom>
              <a:blipFill>
                <a:blip r:embed="rId5"/>
                <a:stretch>
                  <a:fillRect l="-1292" t="-1412" b="-2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477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74" y="337312"/>
            <a:ext cx="805815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71546" y="1037230"/>
            <a:ext cx="2306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else should be added to this diagram?</a:t>
            </a:r>
          </a:p>
        </p:txBody>
      </p:sp>
    </p:spTree>
    <p:extLst>
      <p:ext uri="{BB962C8B-B14F-4D97-AF65-F5344CB8AC3E}">
        <p14:creationId xmlns:p14="http://schemas.microsoft.com/office/powerpoint/2010/main" val="1979304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068" y="150125"/>
            <a:ext cx="7983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Now try and plot this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0251" y="955343"/>
                <a:ext cx="35074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51" y="955343"/>
                <a:ext cx="350747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994773"/>
              </p:ext>
            </p:extLst>
          </p:nvPr>
        </p:nvGraphicFramePr>
        <p:xfrm>
          <a:off x="573206" y="1822116"/>
          <a:ext cx="497168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14">
                  <a:extLst>
                    <a:ext uri="{9D8B030D-6E8A-4147-A177-3AD203B41FA5}">
                      <a16:colId xmlns:a16="http://schemas.microsoft.com/office/drawing/2014/main" val="160718719"/>
                    </a:ext>
                  </a:extLst>
                </a:gridCol>
                <a:gridCol w="828614">
                  <a:extLst>
                    <a:ext uri="{9D8B030D-6E8A-4147-A177-3AD203B41FA5}">
                      <a16:colId xmlns:a16="http://schemas.microsoft.com/office/drawing/2014/main" val="350932302"/>
                    </a:ext>
                  </a:extLst>
                </a:gridCol>
                <a:gridCol w="828614">
                  <a:extLst>
                    <a:ext uri="{9D8B030D-6E8A-4147-A177-3AD203B41FA5}">
                      <a16:colId xmlns:a16="http://schemas.microsoft.com/office/drawing/2014/main" val="1851428534"/>
                    </a:ext>
                  </a:extLst>
                </a:gridCol>
                <a:gridCol w="828614">
                  <a:extLst>
                    <a:ext uri="{9D8B030D-6E8A-4147-A177-3AD203B41FA5}">
                      <a16:colId xmlns:a16="http://schemas.microsoft.com/office/drawing/2014/main" val="4212861643"/>
                    </a:ext>
                  </a:extLst>
                </a:gridCol>
                <a:gridCol w="828614">
                  <a:extLst>
                    <a:ext uri="{9D8B030D-6E8A-4147-A177-3AD203B41FA5}">
                      <a16:colId xmlns:a16="http://schemas.microsoft.com/office/drawing/2014/main" val="1106550671"/>
                    </a:ext>
                  </a:extLst>
                </a:gridCol>
                <a:gridCol w="828614">
                  <a:extLst>
                    <a:ext uri="{9D8B030D-6E8A-4147-A177-3AD203B41FA5}">
                      <a16:colId xmlns:a16="http://schemas.microsoft.com/office/drawing/2014/main" val="403275926"/>
                    </a:ext>
                  </a:extLst>
                </a:gridCol>
              </a:tblGrid>
              <a:tr h="56821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8228852"/>
                  </a:ext>
                </a:extLst>
              </a:tr>
              <a:tr h="56821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217731"/>
                  </a:ext>
                </a:extLst>
              </a:tr>
            </a:tbl>
          </a:graphicData>
        </a:graphic>
      </p:graphicFrame>
      <p:pic>
        <p:nvPicPr>
          <p:cNvPr id="10" name="Picture 2" descr="Image result for green p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405257" y="5501150"/>
            <a:ext cx="838556" cy="140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67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" y="-184849"/>
            <a:ext cx="10515600" cy="1325563"/>
          </a:xfrm>
        </p:spPr>
        <p:txBody>
          <a:bodyPr/>
          <a:lstStyle/>
          <a:p>
            <a:r>
              <a:rPr lang="en-GB" dirty="0"/>
              <a:t>Todays Objectives – Have you met them?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868" y="1893164"/>
                <a:ext cx="7660651" cy="356634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To be able to </a:t>
                </a:r>
                <a:r>
                  <a:rPr lang="en-GB" b="1" dirty="0"/>
                  <a:t>plot a line from a table.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To understand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b="1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To be able to </a:t>
                </a:r>
                <a:r>
                  <a:rPr lang="en-GB" b="1" dirty="0"/>
                  <a:t>plot simple curves</a:t>
                </a:r>
                <a:r>
                  <a:rPr lang="en-GB" dirty="0"/>
                  <a:t> using a table.</a:t>
                </a: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868" y="1893164"/>
                <a:ext cx="7660651" cy="3566343"/>
              </a:xfrm>
              <a:blipFill>
                <a:blip r:embed="rId2"/>
                <a:stretch>
                  <a:fillRect l="-1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5868" y="1090750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75833" r="19809" b="2637"/>
          <a:stretch/>
        </p:blipFill>
        <p:spPr bwMode="auto">
          <a:xfrm>
            <a:off x="8714420" y="2896518"/>
            <a:ext cx="927463" cy="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8875053" y="1237919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5793" r="83440" b="54742"/>
          <a:stretch/>
        </p:blipFill>
        <p:spPr bwMode="auto">
          <a:xfrm>
            <a:off x="8685642" y="4228547"/>
            <a:ext cx="849086" cy="8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534728" y="3541540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849799" y="2190342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5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8353" y="54310"/>
            <a:ext cx="5775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Suggested Videos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069" y="1069973"/>
            <a:ext cx="5734598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this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Ordering Numbers: </a:t>
            </a:r>
            <a:r>
              <a:rPr lang="en-GB" dirty="0">
                <a:solidFill>
                  <a:sysClr val="windowText" lastClr="000000"/>
                </a:solidFill>
                <a:hlinkClick r:id="rId2"/>
              </a:rPr>
              <a:t>https://www.youtube.com/watch?v=gOmj58JdxL8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Ordering fractions decimals percentages – </a:t>
            </a:r>
            <a:r>
              <a:rPr lang="en-US" dirty="0" err="1">
                <a:solidFill>
                  <a:schemeClr val="tx1"/>
                </a:solidFill>
              </a:rPr>
              <a:t>Corbettmaths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Percentages: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7795" y="1069973"/>
            <a:ext cx="5551714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next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Adding &amp; Subtracting Fractions: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3"/>
              </a:rPr>
              <a:t>https://www.youtube.com/watch?v=5juto2ze8Lg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Math Antics - Adding and Subtracting Fractions</a:t>
            </a:r>
          </a:p>
          <a:p>
            <a:r>
              <a:rPr lang="en-GB" b="1" dirty="0">
                <a:solidFill>
                  <a:sysClr val="windowText" lastClr="000000"/>
                </a:solidFill>
              </a:rPr>
              <a:t>Working with decimals: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4"/>
              </a:rPr>
              <a:t>https://www.youtube.com/watch?v=kwh4SD1ToFc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Math Antics - Decimal Arithmetic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BIDMAS: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5"/>
              </a:rPr>
              <a:t>https://www.youtube.com/watch?v=6K77Igo39vk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GCSE Maths - BIDMAS - Aslam Tutoring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748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ea typeface="Cambria Math" panose="02040503050406030204" pitchFamily="18" charset="0"/>
                  </a:rPr>
                  <a:t>Angles around a point add up to?</a:t>
                </a:r>
              </a:p>
              <a:p>
                <a:pPr marL="514350" indent="-514350">
                  <a:buAutoNum type="arabicParenR"/>
                </a:pPr>
                <a:r>
                  <a:rPr lang="en-GB" sz="2800" dirty="0"/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1.34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×20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Round 0.004417 to 2 significant figures.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is 0.75hrs in </a:t>
                </a:r>
                <a:r>
                  <a:rPr lang="en-GB" sz="2800" dirty="0" err="1"/>
                  <a:t>mins</a:t>
                </a:r>
                <a:r>
                  <a:rPr lang="en-GB" sz="2800" dirty="0"/>
                  <a:t>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×−8+5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Give a mathematical word or term beginning with H.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What is 3% of £25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=125,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  5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=25,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  5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  5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748801"/>
              </a:xfrm>
              <a:prstGeom prst="rect">
                <a:avLst/>
              </a:prstGeom>
              <a:blipFill>
                <a:blip r:embed="rId5"/>
                <a:stretch>
                  <a:fillRect l="-1292" t="-1412" b="-2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EF90A9D-9210-48A9-9F28-2EAE8793A9CA}"/>
              </a:ext>
            </a:extLst>
          </p:cNvPr>
          <p:cNvSpPr txBox="1"/>
          <p:nvPr/>
        </p:nvSpPr>
        <p:spPr>
          <a:xfrm>
            <a:off x="9236765" y="883807"/>
            <a:ext cx="27462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360</a:t>
            </a:r>
          </a:p>
          <a:p>
            <a:r>
              <a:rPr lang="en-GB" sz="2800" dirty="0">
                <a:solidFill>
                  <a:srgbClr val="FF0000"/>
                </a:solidFill>
              </a:rPr>
              <a:t>4b</a:t>
            </a:r>
          </a:p>
          <a:p>
            <a:r>
              <a:rPr lang="en-GB" sz="2800" dirty="0">
                <a:solidFill>
                  <a:srgbClr val="FF0000"/>
                </a:solidFill>
              </a:rPr>
              <a:t>26.8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10</a:t>
            </a:r>
          </a:p>
          <a:p>
            <a:r>
              <a:rPr lang="en-GB" sz="2800" dirty="0">
                <a:solidFill>
                  <a:srgbClr val="FF0000"/>
                </a:solidFill>
              </a:rPr>
              <a:t>0.0044</a:t>
            </a:r>
          </a:p>
          <a:p>
            <a:r>
              <a:rPr lang="en-GB" sz="2800" dirty="0">
                <a:solidFill>
                  <a:srgbClr val="FF0000"/>
                </a:solidFill>
              </a:rPr>
              <a:t>45 mins</a:t>
            </a:r>
          </a:p>
          <a:p>
            <a:r>
              <a:rPr lang="en-GB" sz="2800" dirty="0">
                <a:solidFill>
                  <a:srgbClr val="FF0000"/>
                </a:solidFill>
              </a:rPr>
              <a:t>77</a:t>
            </a:r>
          </a:p>
          <a:p>
            <a:r>
              <a:rPr lang="en-GB" sz="2800" dirty="0">
                <a:solidFill>
                  <a:srgbClr val="FF0000"/>
                </a:solidFill>
              </a:rPr>
              <a:t>Hypotenuse</a:t>
            </a:r>
          </a:p>
          <a:p>
            <a:r>
              <a:rPr lang="en-GB" sz="2800" dirty="0">
                <a:solidFill>
                  <a:srgbClr val="FF0000"/>
                </a:solidFill>
              </a:rPr>
              <a:t>75p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138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868" y="2121763"/>
                <a:ext cx="10515600" cy="2598329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To be able to </a:t>
                </a:r>
                <a:r>
                  <a:rPr lang="en-GB" b="1" dirty="0"/>
                  <a:t>plot a line from a table.</a:t>
                </a:r>
                <a:endParaRPr lang="en-GB" dirty="0"/>
              </a:p>
              <a:p>
                <a:r>
                  <a:rPr lang="en-GB" dirty="0"/>
                  <a:t>To understand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b="1" dirty="0"/>
              </a:p>
              <a:p>
                <a:r>
                  <a:rPr lang="en-GB" dirty="0"/>
                  <a:t>To be able to </a:t>
                </a:r>
                <a:r>
                  <a:rPr lang="en-GB" b="1" dirty="0"/>
                  <a:t>plot simple curves</a:t>
                </a:r>
                <a:r>
                  <a:rPr lang="en-GB" dirty="0"/>
                  <a:t> using a table.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868" y="2121763"/>
                <a:ext cx="10515600" cy="2598329"/>
              </a:xfrm>
              <a:blipFill>
                <a:blip r:embed="rId2"/>
                <a:stretch>
                  <a:fillRect l="-1043" t="-3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5868" y="1319349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26526" y="500854"/>
            <a:ext cx="518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Title: Plotting Lines and Curves</a:t>
            </a:r>
          </a:p>
        </p:txBody>
      </p:sp>
    </p:spTree>
    <p:extLst>
      <p:ext uri="{BB962C8B-B14F-4D97-AF65-F5344CB8AC3E}">
        <p14:creationId xmlns:p14="http://schemas.microsoft.com/office/powerpoint/2010/main" val="423235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137146" y="2113828"/>
            <a:ext cx="2016125" cy="1873250"/>
            <a:chOff x="395536" y="4931172"/>
            <a:chExt cx="1296144" cy="1152128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823162" y="4931172"/>
              <a:ext cx="0" cy="11521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395536" y="5732780"/>
              <a:ext cx="129614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529971" y="2183678"/>
            <a:ext cx="1566863" cy="1730375"/>
            <a:chOff x="395536" y="4931172"/>
            <a:chExt cx="1296144" cy="115212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822331" y="4931172"/>
              <a:ext cx="0" cy="11521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95536" y="5733434"/>
              <a:ext cx="129614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761996" y="2183678"/>
            <a:ext cx="1566863" cy="1730375"/>
            <a:chOff x="395536" y="4931172"/>
            <a:chExt cx="1296144" cy="1152128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822331" y="4931172"/>
              <a:ext cx="0" cy="11521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95536" y="5733434"/>
              <a:ext cx="129614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6209921" y="2110653"/>
            <a:ext cx="1711325" cy="1876425"/>
            <a:chOff x="395536" y="4931172"/>
            <a:chExt cx="1296144" cy="1152128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822374" y="4931172"/>
              <a:ext cx="0" cy="11521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95536" y="5733373"/>
              <a:ext cx="129614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1529971" y="2905991"/>
            <a:ext cx="142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65484" y="3698153"/>
            <a:ext cx="14239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681159" y="2394816"/>
            <a:ext cx="0" cy="1519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426071" y="2290041"/>
            <a:ext cx="0" cy="1697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1779898" y="263235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/>
              <a:t>4</a:t>
            </a:r>
          </a:p>
        </p:txBody>
      </p:sp>
      <p:sp>
        <p:nvSpPr>
          <p:cNvPr id="19" name="TextBox 46"/>
          <p:cNvSpPr txBox="1">
            <a:spLocks noChangeArrowheads="1"/>
          </p:cNvSpPr>
          <p:nvPr/>
        </p:nvSpPr>
        <p:spPr bwMode="auto">
          <a:xfrm>
            <a:off x="4681159" y="340980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/>
              <a:t>5</a:t>
            </a:r>
          </a:p>
        </p:txBody>
      </p:sp>
      <p:sp>
        <p:nvSpPr>
          <p:cNvPr id="20" name="TextBox 47"/>
          <p:cNvSpPr txBox="1">
            <a:spLocks noChangeArrowheads="1"/>
          </p:cNvSpPr>
          <p:nvPr/>
        </p:nvSpPr>
        <p:spPr bwMode="auto">
          <a:xfrm>
            <a:off x="6435369" y="3637828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/>
              <a:t>-2</a:t>
            </a:r>
          </a:p>
        </p:txBody>
      </p:sp>
      <p:sp>
        <p:nvSpPr>
          <p:cNvPr id="21" name="TextBox 48"/>
          <p:cNvSpPr txBox="1">
            <a:spLocks noChangeArrowheads="1"/>
          </p:cNvSpPr>
          <p:nvPr/>
        </p:nvSpPr>
        <p:spPr bwMode="auto">
          <a:xfrm>
            <a:off x="8359853" y="3360741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/>
              <a:t>-5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8389" y="186928"/>
            <a:ext cx="6096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en-US" sz="2800" i="1" u="sng" dirty="0">
                <a:latin typeface="Comic Sans MS" pitchFamily="66" charset="0"/>
              </a:rPr>
              <a:t>QUICK START</a:t>
            </a:r>
          </a:p>
          <a:p>
            <a:pPr>
              <a:spcBef>
                <a:spcPct val="20000"/>
              </a:spcBef>
            </a:pPr>
            <a:r>
              <a:rPr lang="en-GB" altLang="en-US" sz="2800" dirty="0">
                <a:latin typeface="Comic Sans MS" pitchFamily="66" charset="0"/>
              </a:rPr>
              <a:t>Name the following graphs: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E54449-9362-424B-861A-6BC1220EE7F6}"/>
              </a:ext>
            </a:extLst>
          </p:cNvPr>
          <p:cNvSpPr txBox="1"/>
          <p:nvPr/>
        </p:nvSpPr>
        <p:spPr>
          <a:xfrm>
            <a:off x="1779898" y="4823791"/>
            <a:ext cx="117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y =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5E2203-DE56-4E6D-B01B-F5E930DEEC62}"/>
              </a:ext>
            </a:extLst>
          </p:cNvPr>
          <p:cNvSpPr txBox="1"/>
          <p:nvPr/>
        </p:nvSpPr>
        <p:spPr>
          <a:xfrm>
            <a:off x="4156392" y="4823791"/>
            <a:ext cx="117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 =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566567-53B3-4647-AB14-42DA7E1E40CB}"/>
              </a:ext>
            </a:extLst>
          </p:cNvPr>
          <p:cNvSpPr txBox="1"/>
          <p:nvPr/>
        </p:nvSpPr>
        <p:spPr>
          <a:xfrm>
            <a:off x="6532886" y="4823791"/>
            <a:ext cx="117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y = -2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9D3851-4FC6-495E-B302-27F0F62CDEF2}"/>
              </a:ext>
            </a:extLst>
          </p:cNvPr>
          <p:cNvSpPr txBox="1"/>
          <p:nvPr/>
        </p:nvSpPr>
        <p:spPr>
          <a:xfrm>
            <a:off x="8578413" y="4823791"/>
            <a:ext cx="117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 = -5</a:t>
            </a:r>
          </a:p>
        </p:txBody>
      </p:sp>
    </p:spTree>
    <p:extLst>
      <p:ext uri="{BB962C8B-B14F-4D97-AF65-F5344CB8AC3E}">
        <p14:creationId xmlns:p14="http://schemas.microsoft.com/office/powerpoint/2010/main" val="4244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709" y="477377"/>
            <a:ext cx="86208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3200" dirty="0">
                <a:latin typeface="Comic Sans MS" pitchFamily="66" charset="0"/>
              </a:rPr>
              <a:t>In order to draw a straight line graph, we need a few things:</a:t>
            </a:r>
          </a:p>
          <a:p>
            <a:pPr>
              <a:buFontTx/>
              <a:buNone/>
            </a:pPr>
            <a:endParaRPr lang="en-GB" altLang="en-US" sz="32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GB" altLang="en-US" sz="3200" dirty="0">
                <a:latin typeface="Comic Sans MS" pitchFamily="66" charset="0"/>
              </a:rPr>
              <a:t>A set of axis to draw on.</a:t>
            </a:r>
          </a:p>
          <a:p>
            <a:pPr>
              <a:buFontTx/>
              <a:buChar char="-"/>
            </a:pPr>
            <a:r>
              <a:rPr lang="en-GB" altLang="en-US" sz="3200" dirty="0">
                <a:latin typeface="Comic Sans MS" pitchFamily="66" charset="0"/>
              </a:rPr>
              <a:t>An equation.</a:t>
            </a:r>
          </a:p>
          <a:p>
            <a:pPr>
              <a:buFontTx/>
              <a:buChar char="-"/>
            </a:pPr>
            <a:r>
              <a:rPr lang="en-GB" altLang="en-US" sz="3200" dirty="0">
                <a:latin typeface="Comic Sans MS" pitchFamily="66" charset="0"/>
              </a:rPr>
              <a:t>Some coordinates to plot (minimum 2)	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9280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566786"/>
              </p:ext>
            </p:extLst>
          </p:nvPr>
        </p:nvGraphicFramePr>
        <p:xfrm>
          <a:off x="605630" y="3207544"/>
          <a:ext cx="4876800" cy="927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-36513" y="595313"/>
            <a:ext cx="118554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omic Sans MS" pitchFamily="66" charset="0"/>
              </a:rPr>
              <a:t>To generate some coordinates, we use a table.  We can choose any values of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b="1" i="1" dirty="0">
                <a:latin typeface="Comic Sans MS" pitchFamily="66" charset="0"/>
              </a:rPr>
              <a:t>x </a:t>
            </a:r>
            <a:r>
              <a:rPr lang="en-GB" altLang="en-US" sz="2400" b="1" dirty="0">
                <a:latin typeface="Comic Sans MS" pitchFamily="66" charset="0"/>
              </a:rPr>
              <a:t> </a:t>
            </a:r>
            <a:r>
              <a:rPr lang="en-GB" altLang="en-US" sz="2400" dirty="0">
                <a:latin typeface="Comic Sans MS" pitchFamily="66" charset="0"/>
              </a:rPr>
              <a:t>we like, but we have to calculate the </a:t>
            </a:r>
            <a:r>
              <a:rPr lang="en-GB" altLang="en-US" sz="2400" b="1" i="1" dirty="0">
                <a:latin typeface="Comic Sans MS" pitchFamily="66" charset="0"/>
              </a:rPr>
              <a:t>y</a:t>
            </a:r>
            <a:r>
              <a:rPr lang="en-GB" altLang="en-US" sz="2400" dirty="0">
                <a:latin typeface="Comic Sans MS" pitchFamily="66" charset="0"/>
              </a:rPr>
              <a:t> values.. We calculate our </a:t>
            </a:r>
            <a:r>
              <a:rPr lang="en-GB" altLang="en-US" sz="2400" b="1" i="1" dirty="0">
                <a:latin typeface="Comic Sans MS" pitchFamily="66" charset="0"/>
              </a:rPr>
              <a:t>y </a:t>
            </a:r>
            <a:r>
              <a:rPr lang="en-GB" altLang="en-US" sz="2400" dirty="0">
                <a:latin typeface="Comic Sans MS" pitchFamily="66" charset="0"/>
              </a:rPr>
              <a:t>values by </a:t>
            </a:r>
          </a:p>
          <a:p>
            <a:pPr eaLnBrk="1" hangingPunct="1"/>
            <a:endParaRPr lang="en-GB" altLang="en-US" sz="2400" dirty="0">
              <a:latin typeface="Comic Sans MS" pitchFamily="66" charset="0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016000" y="1407359"/>
            <a:ext cx="9251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i="1" dirty="0">
                <a:latin typeface="Comic Sans MS" pitchFamily="66" charset="0"/>
              </a:rPr>
              <a:t>substituting x values into the equation</a:t>
            </a:r>
            <a:r>
              <a:rPr lang="en-GB" altLang="en-US" sz="2400" dirty="0">
                <a:latin typeface="Comic Sans MS" pitchFamily="66" charset="0"/>
              </a:rPr>
              <a:t>: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2116930" y="2403654"/>
            <a:ext cx="1838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600" b="1" i="1" dirty="0">
                <a:latin typeface="Times New Roman" pitchFamily="18" charset="0"/>
              </a:rPr>
              <a:t>y</a:t>
            </a:r>
            <a:r>
              <a:rPr lang="en-GB" altLang="en-US" sz="3600" b="1" dirty="0">
                <a:latin typeface="Times New Roman" pitchFamily="18" charset="0"/>
              </a:rPr>
              <a:t> = </a:t>
            </a:r>
            <a:r>
              <a:rPr lang="en-GB" altLang="en-US" sz="3600" b="1" i="1" dirty="0">
                <a:latin typeface="Times New Roman" pitchFamily="18" charset="0"/>
              </a:rPr>
              <a:t>x</a:t>
            </a:r>
            <a:r>
              <a:rPr lang="en-GB" altLang="en-US" sz="3600" b="1" dirty="0">
                <a:latin typeface="Times New Roman" pitchFamily="18" charset="0"/>
              </a:rPr>
              <a:t> + 2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300955" y="3667919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7" name="Text Box 125"/>
          <p:cNvSpPr txBox="1">
            <a:spLocks noChangeArrowheads="1"/>
          </p:cNvSpPr>
          <p:nvPr/>
        </p:nvSpPr>
        <p:spPr bwMode="auto">
          <a:xfrm>
            <a:off x="1948655" y="368061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8" name="Text Box 127"/>
          <p:cNvSpPr txBox="1">
            <a:spLocks noChangeArrowheads="1"/>
          </p:cNvSpPr>
          <p:nvPr/>
        </p:nvSpPr>
        <p:spPr bwMode="auto">
          <a:xfrm>
            <a:off x="2545555" y="368061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9" name="Text Box 128"/>
          <p:cNvSpPr txBox="1">
            <a:spLocks noChangeArrowheads="1"/>
          </p:cNvSpPr>
          <p:nvPr/>
        </p:nvSpPr>
        <p:spPr bwMode="auto">
          <a:xfrm>
            <a:off x="3167855" y="369331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10" name="Text Box 129"/>
          <p:cNvSpPr txBox="1">
            <a:spLocks noChangeArrowheads="1"/>
          </p:cNvSpPr>
          <p:nvPr/>
        </p:nvSpPr>
        <p:spPr bwMode="auto">
          <a:xfrm>
            <a:off x="3764755" y="368061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11" name="Text Box 130"/>
          <p:cNvSpPr txBox="1">
            <a:spLocks noChangeArrowheads="1"/>
          </p:cNvSpPr>
          <p:nvPr/>
        </p:nvSpPr>
        <p:spPr bwMode="auto">
          <a:xfrm>
            <a:off x="4412455" y="369331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12" name="Text Box 131"/>
          <p:cNvSpPr txBox="1">
            <a:spLocks noChangeArrowheads="1"/>
          </p:cNvSpPr>
          <p:nvPr/>
        </p:nvSpPr>
        <p:spPr bwMode="auto">
          <a:xfrm>
            <a:off x="5009355" y="368061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5</a:t>
            </a:r>
          </a:p>
        </p:txBody>
      </p:sp>
      <p:sp>
        <p:nvSpPr>
          <p:cNvPr id="13" name="Text Box 132"/>
          <p:cNvSpPr txBox="1">
            <a:spLocks noChangeArrowheads="1"/>
          </p:cNvSpPr>
          <p:nvPr/>
        </p:nvSpPr>
        <p:spPr bwMode="auto">
          <a:xfrm>
            <a:off x="6644588" y="2211447"/>
            <a:ext cx="47194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dirty="0">
                <a:latin typeface="Comic Sans MS" pitchFamily="66" charset="0"/>
              </a:rPr>
              <a:t>This generates coordinates to plot on a graph</a:t>
            </a:r>
          </a:p>
        </p:txBody>
      </p:sp>
      <p:sp>
        <p:nvSpPr>
          <p:cNvPr id="14" name="Text Box 133"/>
          <p:cNvSpPr txBox="1">
            <a:spLocks noChangeArrowheads="1"/>
          </p:cNvSpPr>
          <p:nvPr/>
        </p:nvSpPr>
        <p:spPr bwMode="auto">
          <a:xfrm>
            <a:off x="7696200" y="3207544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(-3,-1)</a:t>
            </a:r>
          </a:p>
        </p:txBody>
      </p:sp>
      <p:sp>
        <p:nvSpPr>
          <p:cNvPr id="15" name="Text Box 134"/>
          <p:cNvSpPr txBox="1">
            <a:spLocks noChangeArrowheads="1"/>
          </p:cNvSpPr>
          <p:nvPr/>
        </p:nvSpPr>
        <p:spPr bwMode="auto">
          <a:xfrm>
            <a:off x="7708900" y="3601244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(-2,0)</a:t>
            </a:r>
          </a:p>
        </p:txBody>
      </p:sp>
      <p:sp>
        <p:nvSpPr>
          <p:cNvPr id="16" name="Text Box 135"/>
          <p:cNvSpPr txBox="1">
            <a:spLocks noChangeArrowheads="1"/>
          </p:cNvSpPr>
          <p:nvPr/>
        </p:nvSpPr>
        <p:spPr bwMode="auto">
          <a:xfrm>
            <a:off x="7696200" y="3956844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(-1, 1)</a:t>
            </a:r>
          </a:p>
        </p:txBody>
      </p:sp>
      <p:sp>
        <p:nvSpPr>
          <p:cNvPr id="17" name="Text Box 136"/>
          <p:cNvSpPr txBox="1">
            <a:spLocks noChangeArrowheads="1"/>
          </p:cNvSpPr>
          <p:nvPr/>
        </p:nvSpPr>
        <p:spPr bwMode="auto">
          <a:xfrm>
            <a:off x="7772400" y="4401344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(0, 2)</a:t>
            </a:r>
          </a:p>
        </p:txBody>
      </p:sp>
      <p:sp>
        <p:nvSpPr>
          <p:cNvPr id="18" name="Text Box 137"/>
          <p:cNvSpPr txBox="1">
            <a:spLocks noChangeArrowheads="1"/>
          </p:cNvSpPr>
          <p:nvPr/>
        </p:nvSpPr>
        <p:spPr bwMode="auto">
          <a:xfrm>
            <a:off x="9436100" y="3207544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(0, 2)</a:t>
            </a:r>
          </a:p>
        </p:txBody>
      </p:sp>
      <p:sp>
        <p:nvSpPr>
          <p:cNvPr id="19" name="Text Box 138"/>
          <p:cNvSpPr txBox="1">
            <a:spLocks noChangeArrowheads="1"/>
          </p:cNvSpPr>
          <p:nvPr/>
        </p:nvSpPr>
        <p:spPr bwMode="auto">
          <a:xfrm>
            <a:off x="9423400" y="3563144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(1, 3)</a:t>
            </a:r>
          </a:p>
        </p:txBody>
      </p:sp>
      <p:sp>
        <p:nvSpPr>
          <p:cNvPr id="20" name="Text Box 139"/>
          <p:cNvSpPr txBox="1">
            <a:spLocks noChangeArrowheads="1"/>
          </p:cNvSpPr>
          <p:nvPr/>
        </p:nvSpPr>
        <p:spPr bwMode="auto">
          <a:xfrm>
            <a:off x="9423400" y="4020344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(2, 4)</a:t>
            </a:r>
          </a:p>
        </p:txBody>
      </p:sp>
      <p:sp>
        <p:nvSpPr>
          <p:cNvPr id="21" name="Text Box 140"/>
          <p:cNvSpPr txBox="1">
            <a:spLocks noChangeArrowheads="1"/>
          </p:cNvSpPr>
          <p:nvPr/>
        </p:nvSpPr>
        <p:spPr bwMode="auto">
          <a:xfrm>
            <a:off x="9423400" y="4439444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(3, 5)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62718" y="28575"/>
            <a:ext cx="5762625" cy="563563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3600" b="1">
                <a:solidFill>
                  <a:schemeClr val="tx2"/>
                </a:solidFill>
                <a:latin typeface="Comic Sans MS" pitchFamily="66" charset="0"/>
              </a:rPr>
              <a:t>Example 1</a:t>
            </a:r>
            <a:endParaRPr lang="en-GB" altLang="en-US" sz="2400" baseline="3000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894941"/>
              </p:ext>
            </p:extLst>
          </p:nvPr>
        </p:nvGraphicFramePr>
        <p:xfrm>
          <a:off x="428209" y="1449612"/>
          <a:ext cx="4876800" cy="927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1939509" y="645722"/>
            <a:ext cx="1838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600" b="1" i="1" dirty="0">
                <a:latin typeface="Times New Roman" pitchFamily="18" charset="0"/>
              </a:rPr>
              <a:t>y</a:t>
            </a:r>
            <a:r>
              <a:rPr lang="en-GB" altLang="en-US" sz="3600" b="1" dirty="0">
                <a:latin typeface="Times New Roman" pitchFamily="18" charset="0"/>
              </a:rPr>
              <a:t> = </a:t>
            </a:r>
            <a:r>
              <a:rPr lang="en-GB" altLang="en-US" sz="3600" b="1" i="1" dirty="0">
                <a:latin typeface="Times New Roman" pitchFamily="18" charset="0"/>
              </a:rPr>
              <a:t>x</a:t>
            </a:r>
            <a:r>
              <a:rPr lang="en-GB" altLang="en-US" sz="3600" b="1" dirty="0">
                <a:latin typeface="Times New Roman" pitchFamily="18" charset="0"/>
              </a:rPr>
              <a:t> + 2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23534" y="1909987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aseline="30000">
                <a:latin typeface="Times New Roman" pitchFamily="18" charset="0"/>
              </a:rPr>
              <a:t>-</a:t>
            </a:r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7" name="Text Box 125"/>
          <p:cNvSpPr txBox="1">
            <a:spLocks noChangeArrowheads="1"/>
          </p:cNvSpPr>
          <p:nvPr/>
        </p:nvSpPr>
        <p:spPr bwMode="auto">
          <a:xfrm>
            <a:off x="1771234" y="192268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8" name="Text Box 127"/>
          <p:cNvSpPr txBox="1">
            <a:spLocks noChangeArrowheads="1"/>
          </p:cNvSpPr>
          <p:nvPr/>
        </p:nvSpPr>
        <p:spPr bwMode="auto">
          <a:xfrm>
            <a:off x="2368134" y="192268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9" name="Text Box 128"/>
          <p:cNvSpPr txBox="1">
            <a:spLocks noChangeArrowheads="1"/>
          </p:cNvSpPr>
          <p:nvPr/>
        </p:nvSpPr>
        <p:spPr bwMode="auto">
          <a:xfrm>
            <a:off x="2990434" y="193538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10" name="Text Box 129"/>
          <p:cNvSpPr txBox="1">
            <a:spLocks noChangeArrowheads="1"/>
          </p:cNvSpPr>
          <p:nvPr/>
        </p:nvSpPr>
        <p:spPr bwMode="auto">
          <a:xfrm>
            <a:off x="3587334" y="192268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11" name="Text Box 130"/>
          <p:cNvSpPr txBox="1">
            <a:spLocks noChangeArrowheads="1"/>
          </p:cNvSpPr>
          <p:nvPr/>
        </p:nvSpPr>
        <p:spPr bwMode="auto">
          <a:xfrm>
            <a:off x="4235034" y="193538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12" name="Text Box 131"/>
          <p:cNvSpPr txBox="1">
            <a:spLocks noChangeArrowheads="1"/>
          </p:cNvSpPr>
          <p:nvPr/>
        </p:nvSpPr>
        <p:spPr bwMode="auto">
          <a:xfrm>
            <a:off x="4831934" y="192268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5</a:t>
            </a:r>
          </a:p>
        </p:txBody>
      </p:sp>
      <p:sp>
        <p:nvSpPr>
          <p:cNvPr id="13" name="Text Box 132"/>
          <p:cNvSpPr txBox="1">
            <a:spLocks noChangeArrowheads="1"/>
          </p:cNvSpPr>
          <p:nvPr/>
        </p:nvSpPr>
        <p:spPr bwMode="auto">
          <a:xfrm>
            <a:off x="162718" y="2534490"/>
            <a:ext cx="47194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dirty="0">
                <a:latin typeface="Comic Sans MS" pitchFamily="66" charset="0"/>
              </a:rPr>
              <a:t>This generates coordinates to plot on a graph</a:t>
            </a:r>
          </a:p>
        </p:txBody>
      </p:sp>
      <p:sp>
        <p:nvSpPr>
          <p:cNvPr id="14" name="Text Box 133"/>
          <p:cNvSpPr txBox="1">
            <a:spLocks noChangeArrowheads="1"/>
          </p:cNvSpPr>
          <p:nvPr/>
        </p:nvSpPr>
        <p:spPr bwMode="auto">
          <a:xfrm>
            <a:off x="263108" y="3438772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(-3,-1)</a:t>
            </a:r>
          </a:p>
        </p:txBody>
      </p:sp>
      <p:sp>
        <p:nvSpPr>
          <p:cNvPr id="15" name="Text Box 134"/>
          <p:cNvSpPr txBox="1">
            <a:spLocks noChangeArrowheads="1"/>
          </p:cNvSpPr>
          <p:nvPr/>
        </p:nvSpPr>
        <p:spPr bwMode="auto">
          <a:xfrm>
            <a:off x="275808" y="3832472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(-2,0)</a:t>
            </a:r>
          </a:p>
        </p:txBody>
      </p:sp>
      <p:sp>
        <p:nvSpPr>
          <p:cNvPr id="16" name="Text Box 135"/>
          <p:cNvSpPr txBox="1">
            <a:spLocks noChangeArrowheads="1"/>
          </p:cNvSpPr>
          <p:nvPr/>
        </p:nvSpPr>
        <p:spPr bwMode="auto">
          <a:xfrm>
            <a:off x="263108" y="4188072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(-1, 1)</a:t>
            </a:r>
          </a:p>
        </p:txBody>
      </p:sp>
      <p:sp>
        <p:nvSpPr>
          <p:cNvPr id="17" name="Text Box 136"/>
          <p:cNvSpPr txBox="1">
            <a:spLocks noChangeArrowheads="1"/>
          </p:cNvSpPr>
          <p:nvPr/>
        </p:nvSpPr>
        <p:spPr bwMode="auto">
          <a:xfrm>
            <a:off x="339308" y="463257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(0, 2)</a:t>
            </a:r>
          </a:p>
        </p:txBody>
      </p:sp>
      <p:sp>
        <p:nvSpPr>
          <p:cNvPr id="18" name="Text Box 137"/>
          <p:cNvSpPr txBox="1">
            <a:spLocks noChangeArrowheads="1"/>
          </p:cNvSpPr>
          <p:nvPr/>
        </p:nvSpPr>
        <p:spPr bwMode="auto">
          <a:xfrm>
            <a:off x="2003008" y="343877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(0, 2)</a:t>
            </a:r>
          </a:p>
        </p:txBody>
      </p:sp>
      <p:sp>
        <p:nvSpPr>
          <p:cNvPr id="19" name="Text Box 138"/>
          <p:cNvSpPr txBox="1">
            <a:spLocks noChangeArrowheads="1"/>
          </p:cNvSpPr>
          <p:nvPr/>
        </p:nvSpPr>
        <p:spPr bwMode="auto">
          <a:xfrm>
            <a:off x="1990308" y="379437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(1, 3)</a:t>
            </a:r>
          </a:p>
        </p:txBody>
      </p:sp>
      <p:sp>
        <p:nvSpPr>
          <p:cNvPr id="20" name="Text Box 139"/>
          <p:cNvSpPr txBox="1">
            <a:spLocks noChangeArrowheads="1"/>
          </p:cNvSpPr>
          <p:nvPr/>
        </p:nvSpPr>
        <p:spPr bwMode="auto">
          <a:xfrm>
            <a:off x="1990308" y="425157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(2, 4)</a:t>
            </a:r>
          </a:p>
        </p:txBody>
      </p:sp>
      <p:sp>
        <p:nvSpPr>
          <p:cNvPr id="21" name="Text Box 140"/>
          <p:cNvSpPr txBox="1">
            <a:spLocks noChangeArrowheads="1"/>
          </p:cNvSpPr>
          <p:nvPr/>
        </p:nvSpPr>
        <p:spPr bwMode="auto">
          <a:xfrm>
            <a:off x="1990308" y="467067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Times New Roman" pitchFamily="18" charset="0"/>
              </a:rPr>
              <a:t>(3, 5)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62718" y="28575"/>
            <a:ext cx="5762625" cy="563563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3600" b="1">
                <a:solidFill>
                  <a:schemeClr val="tx2"/>
                </a:solidFill>
                <a:latin typeface="Comic Sans MS" pitchFamily="66" charset="0"/>
              </a:rPr>
              <a:t>Example 1</a:t>
            </a:r>
            <a:endParaRPr lang="en-GB" altLang="en-US" sz="2400" baseline="30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392446" y="0"/>
            <a:ext cx="5657850" cy="5648325"/>
            <a:chOff x="1064" y="316"/>
            <a:chExt cx="3564" cy="3558"/>
          </a:xfrm>
        </p:grpSpPr>
        <p:grpSp>
          <p:nvGrpSpPr>
            <p:cNvPr id="24" name="Group 4"/>
            <p:cNvGrpSpPr>
              <a:grpSpLocks/>
            </p:cNvGrpSpPr>
            <p:nvPr/>
          </p:nvGrpSpPr>
          <p:grpSpPr bwMode="auto">
            <a:xfrm>
              <a:off x="1244" y="616"/>
              <a:ext cx="3140" cy="3140"/>
              <a:chOff x="1244" y="616"/>
              <a:chExt cx="3140" cy="3140"/>
            </a:xfrm>
          </p:grpSpPr>
          <p:grpSp>
            <p:nvGrpSpPr>
              <p:cNvPr id="69" name="Group 5"/>
              <p:cNvGrpSpPr>
                <a:grpSpLocks/>
              </p:cNvGrpSpPr>
              <p:nvPr/>
            </p:nvGrpSpPr>
            <p:grpSpPr bwMode="auto">
              <a:xfrm>
                <a:off x="1244" y="616"/>
                <a:ext cx="3140" cy="3140"/>
                <a:chOff x="773" y="1401"/>
                <a:chExt cx="3140" cy="3140"/>
              </a:xfrm>
            </p:grpSpPr>
            <p:sp>
              <p:nvSpPr>
                <p:cNvPr id="72" name="Rectangle 6"/>
                <p:cNvSpPr>
                  <a:spLocks noChangeArrowheads="1"/>
                </p:cNvSpPr>
                <p:nvPr/>
              </p:nvSpPr>
              <p:spPr bwMode="auto">
                <a:xfrm>
                  <a:off x="140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3" name="Rectangle 7"/>
                <p:cNvSpPr>
                  <a:spLocks noChangeArrowheads="1"/>
                </p:cNvSpPr>
                <p:nvPr/>
              </p:nvSpPr>
              <p:spPr bwMode="auto">
                <a:xfrm>
                  <a:off x="155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4" name="Rectangle 8"/>
                <p:cNvSpPr>
                  <a:spLocks noChangeArrowheads="1"/>
                </p:cNvSpPr>
                <p:nvPr/>
              </p:nvSpPr>
              <p:spPr bwMode="auto">
                <a:xfrm>
                  <a:off x="171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5" name="Rectangle 9"/>
                <p:cNvSpPr>
                  <a:spLocks noChangeArrowheads="1"/>
                </p:cNvSpPr>
                <p:nvPr/>
              </p:nvSpPr>
              <p:spPr bwMode="auto">
                <a:xfrm>
                  <a:off x="187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6" name="Rectangle 10"/>
                <p:cNvSpPr>
                  <a:spLocks noChangeArrowheads="1"/>
                </p:cNvSpPr>
                <p:nvPr/>
              </p:nvSpPr>
              <p:spPr bwMode="auto">
                <a:xfrm>
                  <a:off x="77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7" name="Rectangle 11"/>
                <p:cNvSpPr>
                  <a:spLocks noChangeArrowheads="1"/>
                </p:cNvSpPr>
                <p:nvPr/>
              </p:nvSpPr>
              <p:spPr bwMode="auto">
                <a:xfrm>
                  <a:off x="93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8" name="Rectangle 12"/>
                <p:cNvSpPr>
                  <a:spLocks noChangeArrowheads="1"/>
                </p:cNvSpPr>
                <p:nvPr/>
              </p:nvSpPr>
              <p:spPr bwMode="auto">
                <a:xfrm>
                  <a:off x="108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" name="Rectangle 13"/>
                <p:cNvSpPr>
                  <a:spLocks noChangeArrowheads="1"/>
                </p:cNvSpPr>
                <p:nvPr/>
              </p:nvSpPr>
              <p:spPr bwMode="auto">
                <a:xfrm>
                  <a:off x="124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0" name="Rectangle 14"/>
                <p:cNvSpPr>
                  <a:spLocks noChangeArrowheads="1"/>
                </p:cNvSpPr>
                <p:nvPr/>
              </p:nvSpPr>
              <p:spPr bwMode="auto">
                <a:xfrm>
                  <a:off x="202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1" name="Rectangle 15"/>
                <p:cNvSpPr>
                  <a:spLocks noChangeArrowheads="1"/>
                </p:cNvSpPr>
                <p:nvPr/>
              </p:nvSpPr>
              <p:spPr bwMode="auto">
                <a:xfrm>
                  <a:off x="218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" name="Rectangle 16"/>
                <p:cNvSpPr>
                  <a:spLocks noChangeArrowheads="1"/>
                </p:cNvSpPr>
                <p:nvPr/>
              </p:nvSpPr>
              <p:spPr bwMode="auto">
                <a:xfrm>
                  <a:off x="297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" name="Rectangle 17"/>
                <p:cNvSpPr>
                  <a:spLocks noChangeArrowheads="1"/>
                </p:cNvSpPr>
                <p:nvPr/>
              </p:nvSpPr>
              <p:spPr bwMode="auto">
                <a:xfrm>
                  <a:off x="312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4" name="Rectangle 18"/>
                <p:cNvSpPr>
                  <a:spLocks noChangeArrowheads="1"/>
                </p:cNvSpPr>
                <p:nvPr/>
              </p:nvSpPr>
              <p:spPr bwMode="auto">
                <a:xfrm>
                  <a:off x="328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5" name="Rectangle 19"/>
                <p:cNvSpPr>
                  <a:spLocks noChangeArrowheads="1"/>
                </p:cNvSpPr>
                <p:nvPr/>
              </p:nvSpPr>
              <p:spPr bwMode="auto">
                <a:xfrm>
                  <a:off x="344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6" name="Rectangle 20"/>
                <p:cNvSpPr>
                  <a:spLocks noChangeArrowheads="1"/>
                </p:cNvSpPr>
                <p:nvPr/>
              </p:nvSpPr>
              <p:spPr bwMode="auto">
                <a:xfrm>
                  <a:off x="234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7" name="Rectangle 21"/>
                <p:cNvSpPr>
                  <a:spLocks noChangeArrowheads="1"/>
                </p:cNvSpPr>
                <p:nvPr/>
              </p:nvSpPr>
              <p:spPr bwMode="auto">
                <a:xfrm>
                  <a:off x="250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8" name="Rectangle 22"/>
                <p:cNvSpPr>
                  <a:spLocks noChangeArrowheads="1"/>
                </p:cNvSpPr>
                <p:nvPr/>
              </p:nvSpPr>
              <p:spPr bwMode="auto">
                <a:xfrm>
                  <a:off x="265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9" name="Rectangle 23"/>
                <p:cNvSpPr>
                  <a:spLocks noChangeArrowheads="1"/>
                </p:cNvSpPr>
                <p:nvPr/>
              </p:nvSpPr>
              <p:spPr bwMode="auto">
                <a:xfrm>
                  <a:off x="281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0" name="Rectangle 24"/>
                <p:cNvSpPr>
                  <a:spLocks noChangeArrowheads="1"/>
                </p:cNvSpPr>
                <p:nvPr/>
              </p:nvSpPr>
              <p:spPr bwMode="auto">
                <a:xfrm>
                  <a:off x="359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1" name="Rectangle 25"/>
                <p:cNvSpPr>
                  <a:spLocks noChangeArrowheads="1"/>
                </p:cNvSpPr>
                <p:nvPr/>
              </p:nvSpPr>
              <p:spPr bwMode="auto">
                <a:xfrm>
                  <a:off x="375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" name="Rectangle 26"/>
                <p:cNvSpPr>
                  <a:spLocks noChangeArrowheads="1"/>
                </p:cNvSpPr>
                <p:nvPr/>
              </p:nvSpPr>
              <p:spPr bwMode="auto">
                <a:xfrm>
                  <a:off x="140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155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4" name="Rectangle 28"/>
                <p:cNvSpPr>
                  <a:spLocks noChangeArrowheads="1"/>
                </p:cNvSpPr>
                <p:nvPr/>
              </p:nvSpPr>
              <p:spPr bwMode="auto">
                <a:xfrm>
                  <a:off x="171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5" name="Rectangle 29"/>
                <p:cNvSpPr>
                  <a:spLocks noChangeArrowheads="1"/>
                </p:cNvSpPr>
                <p:nvPr/>
              </p:nvSpPr>
              <p:spPr bwMode="auto">
                <a:xfrm>
                  <a:off x="187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6" name="Rectangle 30"/>
                <p:cNvSpPr>
                  <a:spLocks noChangeArrowheads="1"/>
                </p:cNvSpPr>
                <p:nvPr/>
              </p:nvSpPr>
              <p:spPr bwMode="auto">
                <a:xfrm>
                  <a:off x="77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7" name="Rectangle 31"/>
                <p:cNvSpPr>
                  <a:spLocks noChangeArrowheads="1"/>
                </p:cNvSpPr>
                <p:nvPr/>
              </p:nvSpPr>
              <p:spPr bwMode="auto">
                <a:xfrm>
                  <a:off x="93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8" name="Rectangle 32"/>
                <p:cNvSpPr>
                  <a:spLocks noChangeArrowheads="1"/>
                </p:cNvSpPr>
                <p:nvPr/>
              </p:nvSpPr>
              <p:spPr bwMode="auto">
                <a:xfrm>
                  <a:off x="108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9" name="Rectangle 33"/>
                <p:cNvSpPr>
                  <a:spLocks noChangeArrowheads="1"/>
                </p:cNvSpPr>
                <p:nvPr/>
              </p:nvSpPr>
              <p:spPr bwMode="auto">
                <a:xfrm>
                  <a:off x="124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0" name="Rectangle 34"/>
                <p:cNvSpPr>
                  <a:spLocks noChangeArrowheads="1"/>
                </p:cNvSpPr>
                <p:nvPr/>
              </p:nvSpPr>
              <p:spPr bwMode="auto">
                <a:xfrm>
                  <a:off x="202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1" name="Rectangle 35"/>
                <p:cNvSpPr>
                  <a:spLocks noChangeArrowheads="1"/>
                </p:cNvSpPr>
                <p:nvPr/>
              </p:nvSpPr>
              <p:spPr bwMode="auto">
                <a:xfrm>
                  <a:off x="218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2" name="Rectangle 36"/>
                <p:cNvSpPr>
                  <a:spLocks noChangeArrowheads="1"/>
                </p:cNvSpPr>
                <p:nvPr/>
              </p:nvSpPr>
              <p:spPr bwMode="auto">
                <a:xfrm>
                  <a:off x="297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3" name="Rectangle 37"/>
                <p:cNvSpPr>
                  <a:spLocks noChangeArrowheads="1"/>
                </p:cNvSpPr>
                <p:nvPr/>
              </p:nvSpPr>
              <p:spPr bwMode="auto">
                <a:xfrm>
                  <a:off x="312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4" name="Rectangle 38"/>
                <p:cNvSpPr>
                  <a:spLocks noChangeArrowheads="1"/>
                </p:cNvSpPr>
                <p:nvPr/>
              </p:nvSpPr>
              <p:spPr bwMode="auto">
                <a:xfrm>
                  <a:off x="328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5" name="Rectangle 39"/>
                <p:cNvSpPr>
                  <a:spLocks noChangeArrowheads="1"/>
                </p:cNvSpPr>
                <p:nvPr/>
              </p:nvSpPr>
              <p:spPr bwMode="auto">
                <a:xfrm>
                  <a:off x="344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6" name="Rectangle 40"/>
                <p:cNvSpPr>
                  <a:spLocks noChangeArrowheads="1"/>
                </p:cNvSpPr>
                <p:nvPr/>
              </p:nvSpPr>
              <p:spPr bwMode="auto">
                <a:xfrm>
                  <a:off x="234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7" name="Rectangle 41"/>
                <p:cNvSpPr>
                  <a:spLocks noChangeArrowheads="1"/>
                </p:cNvSpPr>
                <p:nvPr/>
              </p:nvSpPr>
              <p:spPr bwMode="auto">
                <a:xfrm>
                  <a:off x="250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8" name="Rectangle 42"/>
                <p:cNvSpPr>
                  <a:spLocks noChangeArrowheads="1"/>
                </p:cNvSpPr>
                <p:nvPr/>
              </p:nvSpPr>
              <p:spPr bwMode="auto">
                <a:xfrm>
                  <a:off x="265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09" name="Rectangle 43"/>
                <p:cNvSpPr>
                  <a:spLocks noChangeArrowheads="1"/>
                </p:cNvSpPr>
                <p:nvPr/>
              </p:nvSpPr>
              <p:spPr bwMode="auto">
                <a:xfrm>
                  <a:off x="281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0" name="Rectangle 44"/>
                <p:cNvSpPr>
                  <a:spLocks noChangeArrowheads="1"/>
                </p:cNvSpPr>
                <p:nvPr/>
              </p:nvSpPr>
              <p:spPr bwMode="auto">
                <a:xfrm>
                  <a:off x="359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" name="Rectangle 45"/>
                <p:cNvSpPr>
                  <a:spLocks noChangeArrowheads="1"/>
                </p:cNvSpPr>
                <p:nvPr/>
              </p:nvSpPr>
              <p:spPr bwMode="auto">
                <a:xfrm>
                  <a:off x="375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2" name="Rectangle 46"/>
                <p:cNvSpPr>
                  <a:spLocks noChangeArrowheads="1"/>
                </p:cNvSpPr>
                <p:nvPr/>
              </p:nvSpPr>
              <p:spPr bwMode="auto">
                <a:xfrm>
                  <a:off x="140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3" name="Rectangle 47"/>
                <p:cNvSpPr>
                  <a:spLocks noChangeArrowheads="1"/>
                </p:cNvSpPr>
                <p:nvPr/>
              </p:nvSpPr>
              <p:spPr bwMode="auto">
                <a:xfrm>
                  <a:off x="155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4" name="Rectangle 48"/>
                <p:cNvSpPr>
                  <a:spLocks noChangeArrowheads="1"/>
                </p:cNvSpPr>
                <p:nvPr/>
              </p:nvSpPr>
              <p:spPr bwMode="auto">
                <a:xfrm>
                  <a:off x="171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5" name="Rectangle 49"/>
                <p:cNvSpPr>
                  <a:spLocks noChangeArrowheads="1"/>
                </p:cNvSpPr>
                <p:nvPr/>
              </p:nvSpPr>
              <p:spPr bwMode="auto">
                <a:xfrm>
                  <a:off x="187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6" name="Rectangle 50"/>
                <p:cNvSpPr>
                  <a:spLocks noChangeArrowheads="1"/>
                </p:cNvSpPr>
                <p:nvPr/>
              </p:nvSpPr>
              <p:spPr bwMode="auto">
                <a:xfrm>
                  <a:off x="77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7" name="Rectangle 51"/>
                <p:cNvSpPr>
                  <a:spLocks noChangeArrowheads="1"/>
                </p:cNvSpPr>
                <p:nvPr/>
              </p:nvSpPr>
              <p:spPr bwMode="auto">
                <a:xfrm>
                  <a:off x="93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8" name="Rectangle 52"/>
                <p:cNvSpPr>
                  <a:spLocks noChangeArrowheads="1"/>
                </p:cNvSpPr>
                <p:nvPr/>
              </p:nvSpPr>
              <p:spPr bwMode="auto">
                <a:xfrm>
                  <a:off x="108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9" name="Rectangle 53"/>
                <p:cNvSpPr>
                  <a:spLocks noChangeArrowheads="1"/>
                </p:cNvSpPr>
                <p:nvPr/>
              </p:nvSpPr>
              <p:spPr bwMode="auto">
                <a:xfrm>
                  <a:off x="124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0" name="Rectangle 54"/>
                <p:cNvSpPr>
                  <a:spLocks noChangeArrowheads="1"/>
                </p:cNvSpPr>
                <p:nvPr/>
              </p:nvSpPr>
              <p:spPr bwMode="auto">
                <a:xfrm>
                  <a:off x="202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1" name="Rectangle 55"/>
                <p:cNvSpPr>
                  <a:spLocks noChangeArrowheads="1"/>
                </p:cNvSpPr>
                <p:nvPr/>
              </p:nvSpPr>
              <p:spPr bwMode="auto">
                <a:xfrm>
                  <a:off x="218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2" name="Rectangle 56"/>
                <p:cNvSpPr>
                  <a:spLocks noChangeArrowheads="1"/>
                </p:cNvSpPr>
                <p:nvPr/>
              </p:nvSpPr>
              <p:spPr bwMode="auto">
                <a:xfrm>
                  <a:off x="297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" name="Rectangle 57"/>
                <p:cNvSpPr>
                  <a:spLocks noChangeArrowheads="1"/>
                </p:cNvSpPr>
                <p:nvPr/>
              </p:nvSpPr>
              <p:spPr bwMode="auto">
                <a:xfrm>
                  <a:off x="312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4" name="Rectangle 58"/>
                <p:cNvSpPr>
                  <a:spLocks noChangeArrowheads="1"/>
                </p:cNvSpPr>
                <p:nvPr/>
              </p:nvSpPr>
              <p:spPr bwMode="auto">
                <a:xfrm>
                  <a:off x="328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5" name="Rectangle 59"/>
                <p:cNvSpPr>
                  <a:spLocks noChangeArrowheads="1"/>
                </p:cNvSpPr>
                <p:nvPr/>
              </p:nvSpPr>
              <p:spPr bwMode="auto">
                <a:xfrm>
                  <a:off x="344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6" name="Rectangle 60"/>
                <p:cNvSpPr>
                  <a:spLocks noChangeArrowheads="1"/>
                </p:cNvSpPr>
                <p:nvPr/>
              </p:nvSpPr>
              <p:spPr bwMode="auto">
                <a:xfrm>
                  <a:off x="234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7" name="Rectangle 61"/>
                <p:cNvSpPr>
                  <a:spLocks noChangeArrowheads="1"/>
                </p:cNvSpPr>
                <p:nvPr/>
              </p:nvSpPr>
              <p:spPr bwMode="auto">
                <a:xfrm>
                  <a:off x="250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8" name="Rectangle 62"/>
                <p:cNvSpPr>
                  <a:spLocks noChangeArrowheads="1"/>
                </p:cNvSpPr>
                <p:nvPr/>
              </p:nvSpPr>
              <p:spPr bwMode="auto">
                <a:xfrm>
                  <a:off x="265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9" name="Rectangle 63"/>
                <p:cNvSpPr>
                  <a:spLocks noChangeArrowheads="1"/>
                </p:cNvSpPr>
                <p:nvPr/>
              </p:nvSpPr>
              <p:spPr bwMode="auto">
                <a:xfrm>
                  <a:off x="281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0" name="Rectangle 64"/>
                <p:cNvSpPr>
                  <a:spLocks noChangeArrowheads="1"/>
                </p:cNvSpPr>
                <p:nvPr/>
              </p:nvSpPr>
              <p:spPr bwMode="auto">
                <a:xfrm>
                  <a:off x="359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1" name="Rectangle 65"/>
                <p:cNvSpPr>
                  <a:spLocks noChangeArrowheads="1"/>
                </p:cNvSpPr>
                <p:nvPr/>
              </p:nvSpPr>
              <p:spPr bwMode="auto">
                <a:xfrm>
                  <a:off x="375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2" name="Rectangle 66"/>
                <p:cNvSpPr>
                  <a:spLocks noChangeArrowheads="1"/>
                </p:cNvSpPr>
                <p:nvPr/>
              </p:nvSpPr>
              <p:spPr bwMode="auto">
                <a:xfrm>
                  <a:off x="140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" name="Rectangle 67"/>
                <p:cNvSpPr>
                  <a:spLocks noChangeArrowheads="1"/>
                </p:cNvSpPr>
                <p:nvPr/>
              </p:nvSpPr>
              <p:spPr bwMode="auto">
                <a:xfrm>
                  <a:off x="155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" name="Rectangle 68"/>
                <p:cNvSpPr>
                  <a:spLocks noChangeArrowheads="1"/>
                </p:cNvSpPr>
                <p:nvPr/>
              </p:nvSpPr>
              <p:spPr bwMode="auto">
                <a:xfrm>
                  <a:off x="171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5" name="Rectangle 69"/>
                <p:cNvSpPr>
                  <a:spLocks noChangeArrowheads="1"/>
                </p:cNvSpPr>
                <p:nvPr/>
              </p:nvSpPr>
              <p:spPr bwMode="auto">
                <a:xfrm>
                  <a:off x="187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6" name="Rectangle 70"/>
                <p:cNvSpPr>
                  <a:spLocks noChangeArrowheads="1"/>
                </p:cNvSpPr>
                <p:nvPr/>
              </p:nvSpPr>
              <p:spPr bwMode="auto">
                <a:xfrm>
                  <a:off x="77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" name="Rectangle 71"/>
                <p:cNvSpPr>
                  <a:spLocks noChangeArrowheads="1"/>
                </p:cNvSpPr>
                <p:nvPr/>
              </p:nvSpPr>
              <p:spPr bwMode="auto">
                <a:xfrm>
                  <a:off x="93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8" name="Rectangle 72"/>
                <p:cNvSpPr>
                  <a:spLocks noChangeArrowheads="1"/>
                </p:cNvSpPr>
                <p:nvPr/>
              </p:nvSpPr>
              <p:spPr bwMode="auto">
                <a:xfrm>
                  <a:off x="108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9" name="Rectangle 73"/>
                <p:cNvSpPr>
                  <a:spLocks noChangeArrowheads="1"/>
                </p:cNvSpPr>
                <p:nvPr/>
              </p:nvSpPr>
              <p:spPr bwMode="auto">
                <a:xfrm>
                  <a:off x="124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" name="Rectangle 74"/>
                <p:cNvSpPr>
                  <a:spLocks noChangeArrowheads="1"/>
                </p:cNvSpPr>
                <p:nvPr/>
              </p:nvSpPr>
              <p:spPr bwMode="auto">
                <a:xfrm>
                  <a:off x="202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" name="Rectangle 75"/>
                <p:cNvSpPr>
                  <a:spLocks noChangeArrowheads="1"/>
                </p:cNvSpPr>
                <p:nvPr/>
              </p:nvSpPr>
              <p:spPr bwMode="auto">
                <a:xfrm>
                  <a:off x="218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" name="Rectangle 76"/>
                <p:cNvSpPr>
                  <a:spLocks noChangeArrowheads="1"/>
                </p:cNvSpPr>
                <p:nvPr/>
              </p:nvSpPr>
              <p:spPr bwMode="auto">
                <a:xfrm>
                  <a:off x="297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" name="Rectangle 77"/>
                <p:cNvSpPr>
                  <a:spLocks noChangeArrowheads="1"/>
                </p:cNvSpPr>
                <p:nvPr/>
              </p:nvSpPr>
              <p:spPr bwMode="auto">
                <a:xfrm>
                  <a:off x="312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4" name="Rectangle 78"/>
                <p:cNvSpPr>
                  <a:spLocks noChangeArrowheads="1"/>
                </p:cNvSpPr>
                <p:nvPr/>
              </p:nvSpPr>
              <p:spPr bwMode="auto">
                <a:xfrm>
                  <a:off x="328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5" name="Rectangle 79"/>
                <p:cNvSpPr>
                  <a:spLocks noChangeArrowheads="1"/>
                </p:cNvSpPr>
                <p:nvPr/>
              </p:nvSpPr>
              <p:spPr bwMode="auto">
                <a:xfrm>
                  <a:off x="344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6" name="Rectangle 80"/>
                <p:cNvSpPr>
                  <a:spLocks noChangeArrowheads="1"/>
                </p:cNvSpPr>
                <p:nvPr/>
              </p:nvSpPr>
              <p:spPr bwMode="auto">
                <a:xfrm>
                  <a:off x="234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" name="Rectangle 81"/>
                <p:cNvSpPr>
                  <a:spLocks noChangeArrowheads="1"/>
                </p:cNvSpPr>
                <p:nvPr/>
              </p:nvSpPr>
              <p:spPr bwMode="auto">
                <a:xfrm>
                  <a:off x="250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8" name="Rectangle 82"/>
                <p:cNvSpPr>
                  <a:spLocks noChangeArrowheads="1"/>
                </p:cNvSpPr>
                <p:nvPr/>
              </p:nvSpPr>
              <p:spPr bwMode="auto">
                <a:xfrm>
                  <a:off x="265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9" name="Rectangle 83"/>
                <p:cNvSpPr>
                  <a:spLocks noChangeArrowheads="1"/>
                </p:cNvSpPr>
                <p:nvPr/>
              </p:nvSpPr>
              <p:spPr bwMode="auto">
                <a:xfrm>
                  <a:off x="281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" name="Rectangle 84"/>
                <p:cNvSpPr>
                  <a:spLocks noChangeArrowheads="1"/>
                </p:cNvSpPr>
                <p:nvPr/>
              </p:nvSpPr>
              <p:spPr bwMode="auto">
                <a:xfrm>
                  <a:off x="359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1" name="Rectangle 85"/>
                <p:cNvSpPr>
                  <a:spLocks noChangeArrowheads="1"/>
                </p:cNvSpPr>
                <p:nvPr/>
              </p:nvSpPr>
              <p:spPr bwMode="auto">
                <a:xfrm>
                  <a:off x="375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" name="Rectangle 86"/>
                <p:cNvSpPr>
                  <a:spLocks noChangeArrowheads="1"/>
                </p:cNvSpPr>
                <p:nvPr/>
              </p:nvSpPr>
              <p:spPr bwMode="auto">
                <a:xfrm>
                  <a:off x="140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" name="Rectangle 87"/>
                <p:cNvSpPr>
                  <a:spLocks noChangeArrowheads="1"/>
                </p:cNvSpPr>
                <p:nvPr/>
              </p:nvSpPr>
              <p:spPr bwMode="auto">
                <a:xfrm>
                  <a:off x="155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4" name="Rectangle 88"/>
                <p:cNvSpPr>
                  <a:spLocks noChangeArrowheads="1"/>
                </p:cNvSpPr>
                <p:nvPr/>
              </p:nvSpPr>
              <p:spPr bwMode="auto">
                <a:xfrm>
                  <a:off x="171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" name="Rectangle 89"/>
                <p:cNvSpPr>
                  <a:spLocks noChangeArrowheads="1"/>
                </p:cNvSpPr>
                <p:nvPr/>
              </p:nvSpPr>
              <p:spPr bwMode="auto">
                <a:xfrm>
                  <a:off x="187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6" name="Rectangle 90"/>
                <p:cNvSpPr>
                  <a:spLocks noChangeArrowheads="1"/>
                </p:cNvSpPr>
                <p:nvPr/>
              </p:nvSpPr>
              <p:spPr bwMode="auto">
                <a:xfrm>
                  <a:off x="77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7" name="Rectangle 91"/>
                <p:cNvSpPr>
                  <a:spLocks noChangeArrowheads="1"/>
                </p:cNvSpPr>
                <p:nvPr/>
              </p:nvSpPr>
              <p:spPr bwMode="auto">
                <a:xfrm>
                  <a:off x="93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8" name="Rectangle 92"/>
                <p:cNvSpPr>
                  <a:spLocks noChangeArrowheads="1"/>
                </p:cNvSpPr>
                <p:nvPr/>
              </p:nvSpPr>
              <p:spPr bwMode="auto">
                <a:xfrm>
                  <a:off x="108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9" name="Rectangle 93"/>
                <p:cNvSpPr>
                  <a:spLocks noChangeArrowheads="1"/>
                </p:cNvSpPr>
                <p:nvPr/>
              </p:nvSpPr>
              <p:spPr bwMode="auto">
                <a:xfrm>
                  <a:off x="124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0" name="Rectangle 94"/>
                <p:cNvSpPr>
                  <a:spLocks noChangeArrowheads="1"/>
                </p:cNvSpPr>
                <p:nvPr/>
              </p:nvSpPr>
              <p:spPr bwMode="auto">
                <a:xfrm>
                  <a:off x="202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1" name="Rectangle 95"/>
                <p:cNvSpPr>
                  <a:spLocks noChangeArrowheads="1"/>
                </p:cNvSpPr>
                <p:nvPr/>
              </p:nvSpPr>
              <p:spPr bwMode="auto">
                <a:xfrm>
                  <a:off x="218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2" name="Rectangle 96"/>
                <p:cNvSpPr>
                  <a:spLocks noChangeArrowheads="1"/>
                </p:cNvSpPr>
                <p:nvPr/>
              </p:nvSpPr>
              <p:spPr bwMode="auto">
                <a:xfrm>
                  <a:off x="297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3" name="Rectangle 97"/>
                <p:cNvSpPr>
                  <a:spLocks noChangeArrowheads="1"/>
                </p:cNvSpPr>
                <p:nvPr/>
              </p:nvSpPr>
              <p:spPr bwMode="auto">
                <a:xfrm>
                  <a:off x="312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" name="Rectangle 98"/>
                <p:cNvSpPr>
                  <a:spLocks noChangeArrowheads="1"/>
                </p:cNvSpPr>
                <p:nvPr/>
              </p:nvSpPr>
              <p:spPr bwMode="auto">
                <a:xfrm>
                  <a:off x="328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5" name="Rectangle 99"/>
                <p:cNvSpPr>
                  <a:spLocks noChangeArrowheads="1"/>
                </p:cNvSpPr>
                <p:nvPr/>
              </p:nvSpPr>
              <p:spPr bwMode="auto">
                <a:xfrm>
                  <a:off x="344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6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4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7" name="Rectangle 101"/>
                <p:cNvSpPr>
                  <a:spLocks noChangeArrowheads="1"/>
                </p:cNvSpPr>
                <p:nvPr/>
              </p:nvSpPr>
              <p:spPr bwMode="auto">
                <a:xfrm>
                  <a:off x="250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8" name="Rectangle 102"/>
                <p:cNvSpPr>
                  <a:spLocks noChangeArrowheads="1"/>
                </p:cNvSpPr>
                <p:nvPr/>
              </p:nvSpPr>
              <p:spPr bwMode="auto">
                <a:xfrm>
                  <a:off x="265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9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1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0" name="Rectangle 104"/>
                <p:cNvSpPr>
                  <a:spLocks noChangeArrowheads="1"/>
                </p:cNvSpPr>
                <p:nvPr/>
              </p:nvSpPr>
              <p:spPr bwMode="auto">
                <a:xfrm>
                  <a:off x="359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1" name="Rectangle 105"/>
                <p:cNvSpPr>
                  <a:spLocks noChangeArrowheads="1"/>
                </p:cNvSpPr>
                <p:nvPr/>
              </p:nvSpPr>
              <p:spPr bwMode="auto">
                <a:xfrm>
                  <a:off x="375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2" name="Rectangle 106"/>
                <p:cNvSpPr>
                  <a:spLocks noChangeArrowheads="1"/>
                </p:cNvSpPr>
                <p:nvPr/>
              </p:nvSpPr>
              <p:spPr bwMode="auto">
                <a:xfrm>
                  <a:off x="1401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3" name="Rectangle 107"/>
                <p:cNvSpPr>
                  <a:spLocks noChangeArrowheads="1"/>
                </p:cNvSpPr>
                <p:nvPr/>
              </p:nvSpPr>
              <p:spPr bwMode="auto">
                <a:xfrm>
                  <a:off x="155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4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1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5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7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6" name="Rectangle 110"/>
                <p:cNvSpPr>
                  <a:spLocks noChangeArrowheads="1"/>
                </p:cNvSpPr>
                <p:nvPr/>
              </p:nvSpPr>
              <p:spPr bwMode="auto">
                <a:xfrm>
                  <a:off x="77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7" name="Rectangle 111"/>
                <p:cNvSpPr>
                  <a:spLocks noChangeArrowheads="1"/>
                </p:cNvSpPr>
                <p:nvPr/>
              </p:nvSpPr>
              <p:spPr bwMode="auto">
                <a:xfrm>
                  <a:off x="93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8" name="Rectangle 112"/>
                <p:cNvSpPr>
                  <a:spLocks noChangeArrowheads="1"/>
                </p:cNvSpPr>
                <p:nvPr/>
              </p:nvSpPr>
              <p:spPr bwMode="auto">
                <a:xfrm>
                  <a:off x="108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9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4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0" name="Rectangle 114"/>
                <p:cNvSpPr>
                  <a:spLocks noChangeArrowheads="1"/>
                </p:cNvSpPr>
                <p:nvPr/>
              </p:nvSpPr>
              <p:spPr bwMode="auto">
                <a:xfrm>
                  <a:off x="202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1" name="Rectangle 115"/>
                <p:cNvSpPr>
                  <a:spLocks noChangeArrowheads="1"/>
                </p:cNvSpPr>
                <p:nvPr/>
              </p:nvSpPr>
              <p:spPr bwMode="auto">
                <a:xfrm>
                  <a:off x="218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2" name="Rectangle 116"/>
                <p:cNvSpPr>
                  <a:spLocks noChangeArrowheads="1"/>
                </p:cNvSpPr>
                <p:nvPr/>
              </p:nvSpPr>
              <p:spPr bwMode="auto">
                <a:xfrm>
                  <a:off x="2971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3" name="Rectangle 117"/>
                <p:cNvSpPr>
                  <a:spLocks noChangeArrowheads="1"/>
                </p:cNvSpPr>
                <p:nvPr/>
              </p:nvSpPr>
              <p:spPr bwMode="auto">
                <a:xfrm>
                  <a:off x="312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" name="Rectangle 118"/>
                <p:cNvSpPr>
                  <a:spLocks noChangeArrowheads="1"/>
                </p:cNvSpPr>
                <p:nvPr/>
              </p:nvSpPr>
              <p:spPr bwMode="auto">
                <a:xfrm>
                  <a:off x="328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" name="Rectangle 119"/>
                <p:cNvSpPr>
                  <a:spLocks noChangeArrowheads="1"/>
                </p:cNvSpPr>
                <p:nvPr/>
              </p:nvSpPr>
              <p:spPr bwMode="auto">
                <a:xfrm>
                  <a:off x="344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6" name="Rectangle 120"/>
                <p:cNvSpPr>
                  <a:spLocks noChangeArrowheads="1"/>
                </p:cNvSpPr>
                <p:nvPr/>
              </p:nvSpPr>
              <p:spPr bwMode="auto">
                <a:xfrm>
                  <a:off x="234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7" name="Rectangle 121"/>
                <p:cNvSpPr>
                  <a:spLocks noChangeArrowheads="1"/>
                </p:cNvSpPr>
                <p:nvPr/>
              </p:nvSpPr>
              <p:spPr bwMode="auto">
                <a:xfrm>
                  <a:off x="250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8" name="Rectangle 122"/>
                <p:cNvSpPr>
                  <a:spLocks noChangeArrowheads="1"/>
                </p:cNvSpPr>
                <p:nvPr/>
              </p:nvSpPr>
              <p:spPr bwMode="auto">
                <a:xfrm>
                  <a:off x="265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9" name="Rectangle 123"/>
                <p:cNvSpPr>
                  <a:spLocks noChangeArrowheads="1"/>
                </p:cNvSpPr>
                <p:nvPr/>
              </p:nvSpPr>
              <p:spPr bwMode="auto">
                <a:xfrm>
                  <a:off x="281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0" name="Rectangle 124"/>
                <p:cNvSpPr>
                  <a:spLocks noChangeArrowheads="1"/>
                </p:cNvSpPr>
                <p:nvPr/>
              </p:nvSpPr>
              <p:spPr bwMode="auto">
                <a:xfrm>
                  <a:off x="359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1" name="Rectangle 125"/>
                <p:cNvSpPr>
                  <a:spLocks noChangeArrowheads="1"/>
                </p:cNvSpPr>
                <p:nvPr/>
              </p:nvSpPr>
              <p:spPr bwMode="auto">
                <a:xfrm>
                  <a:off x="375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2" name="Rectangle 126"/>
                <p:cNvSpPr>
                  <a:spLocks noChangeArrowheads="1"/>
                </p:cNvSpPr>
                <p:nvPr/>
              </p:nvSpPr>
              <p:spPr bwMode="auto">
                <a:xfrm>
                  <a:off x="140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3" name="Rectangle 127"/>
                <p:cNvSpPr>
                  <a:spLocks noChangeArrowheads="1"/>
                </p:cNvSpPr>
                <p:nvPr/>
              </p:nvSpPr>
              <p:spPr bwMode="auto">
                <a:xfrm>
                  <a:off x="155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4" name="Rectangle 128"/>
                <p:cNvSpPr>
                  <a:spLocks noChangeArrowheads="1"/>
                </p:cNvSpPr>
                <p:nvPr/>
              </p:nvSpPr>
              <p:spPr bwMode="auto">
                <a:xfrm>
                  <a:off x="171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7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6" name="Rectangle 130"/>
                <p:cNvSpPr>
                  <a:spLocks noChangeArrowheads="1"/>
                </p:cNvSpPr>
                <p:nvPr/>
              </p:nvSpPr>
              <p:spPr bwMode="auto">
                <a:xfrm>
                  <a:off x="77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7" name="Rectangle 131"/>
                <p:cNvSpPr>
                  <a:spLocks noChangeArrowheads="1"/>
                </p:cNvSpPr>
                <p:nvPr/>
              </p:nvSpPr>
              <p:spPr bwMode="auto">
                <a:xfrm>
                  <a:off x="93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8" name="Rectangle 132"/>
                <p:cNvSpPr>
                  <a:spLocks noChangeArrowheads="1"/>
                </p:cNvSpPr>
                <p:nvPr/>
              </p:nvSpPr>
              <p:spPr bwMode="auto">
                <a:xfrm>
                  <a:off x="108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9" name="Rectangle 133"/>
                <p:cNvSpPr>
                  <a:spLocks noChangeArrowheads="1"/>
                </p:cNvSpPr>
                <p:nvPr/>
              </p:nvSpPr>
              <p:spPr bwMode="auto">
                <a:xfrm>
                  <a:off x="124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0" name="Rectangle 134"/>
                <p:cNvSpPr>
                  <a:spLocks noChangeArrowheads="1"/>
                </p:cNvSpPr>
                <p:nvPr/>
              </p:nvSpPr>
              <p:spPr bwMode="auto">
                <a:xfrm>
                  <a:off x="202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1" name="Rectangle 135"/>
                <p:cNvSpPr>
                  <a:spLocks noChangeArrowheads="1"/>
                </p:cNvSpPr>
                <p:nvPr/>
              </p:nvSpPr>
              <p:spPr bwMode="auto">
                <a:xfrm>
                  <a:off x="218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2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7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3" name="Rectangle 137"/>
                <p:cNvSpPr>
                  <a:spLocks noChangeArrowheads="1"/>
                </p:cNvSpPr>
                <p:nvPr/>
              </p:nvSpPr>
              <p:spPr bwMode="auto">
                <a:xfrm>
                  <a:off x="312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" name="Rectangle 138"/>
                <p:cNvSpPr>
                  <a:spLocks noChangeArrowheads="1"/>
                </p:cNvSpPr>
                <p:nvPr/>
              </p:nvSpPr>
              <p:spPr bwMode="auto">
                <a:xfrm>
                  <a:off x="328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" name="Rectangle 139"/>
                <p:cNvSpPr>
                  <a:spLocks noChangeArrowheads="1"/>
                </p:cNvSpPr>
                <p:nvPr/>
              </p:nvSpPr>
              <p:spPr bwMode="auto">
                <a:xfrm>
                  <a:off x="344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6" name="Rectangle 140"/>
                <p:cNvSpPr>
                  <a:spLocks noChangeArrowheads="1"/>
                </p:cNvSpPr>
                <p:nvPr/>
              </p:nvSpPr>
              <p:spPr bwMode="auto">
                <a:xfrm>
                  <a:off x="234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7" name="Rectangle 141"/>
                <p:cNvSpPr>
                  <a:spLocks noChangeArrowheads="1"/>
                </p:cNvSpPr>
                <p:nvPr/>
              </p:nvSpPr>
              <p:spPr bwMode="auto">
                <a:xfrm>
                  <a:off x="250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8" name="Rectangle 142"/>
                <p:cNvSpPr>
                  <a:spLocks noChangeArrowheads="1"/>
                </p:cNvSpPr>
                <p:nvPr/>
              </p:nvSpPr>
              <p:spPr bwMode="auto">
                <a:xfrm>
                  <a:off x="265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9" name="Rectangle 143"/>
                <p:cNvSpPr>
                  <a:spLocks noChangeArrowheads="1"/>
                </p:cNvSpPr>
                <p:nvPr/>
              </p:nvSpPr>
              <p:spPr bwMode="auto">
                <a:xfrm>
                  <a:off x="281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0" name="Rectangle 144"/>
                <p:cNvSpPr>
                  <a:spLocks noChangeArrowheads="1"/>
                </p:cNvSpPr>
                <p:nvPr/>
              </p:nvSpPr>
              <p:spPr bwMode="auto">
                <a:xfrm>
                  <a:off x="359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1" name="Rectangle 145"/>
                <p:cNvSpPr>
                  <a:spLocks noChangeArrowheads="1"/>
                </p:cNvSpPr>
                <p:nvPr/>
              </p:nvSpPr>
              <p:spPr bwMode="auto">
                <a:xfrm>
                  <a:off x="375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2" name="Rectangle 146"/>
                <p:cNvSpPr>
                  <a:spLocks noChangeArrowheads="1"/>
                </p:cNvSpPr>
                <p:nvPr/>
              </p:nvSpPr>
              <p:spPr bwMode="auto">
                <a:xfrm>
                  <a:off x="140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3" name="Rectangle 147"/>
                <p:cNvSpPr>
                  <a:spLocks noChangeArrowheads="1"/>
                </p:cNvSpPr>
                <p:nvPr/>
              </p:nvSpPr>
              <p:spPr bwMode="auto">
                <a:xfrm>
                  <a:off x="155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4" name="Rectangle 148"/>
                <p:cNvSpPr>
                  <a:spLocks noChangeArrowheads="1"/>
                </p:cNvSpPr>
                <p:nvPr/>
              </p:nvSpPr>
              <p:spPr bwMode="auto">
                <a:xfrm>
                  <a:off x="171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" name="Rectangle 149"/>
                <p:cNvSpPr>
                  <a:spLocks noChangeArrowheads="1"/>
                </p:cNvSpPr>
                <p:nvPr/>
              </p:nvSpPr>
              <p:spPr bwMode="auto">
                <a:xfrm>
                  <a:off x="187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" name="Rectangle 150"/>
                <p:cNvSpPr>
                  <a:spLocks noChangeArrowheads="1"/>
                </p:cNvSpPr>
                <p:nvPr/>
              </p:nvSpPr>
              <p:spPr bwMode="auto">
                <a:xfrm>
                  <a:off x="77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" name="Rectangle 151"/>
                <p:cNvSpPr>
                  <a:spLocks noChangeArrowheads="1"/>
                </p:cNvSpPr>
                <p:nvPr/>
              </p:nvSpPr>
              <p:spPr bwMode="auto">
                <a:xfrm>
                  <a:off x="93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8" name="Rectangle 152"/>
                <p:cNvSpPr>
                  <a:spLocks noChangeArrowheads="1"/>
                </p:cNvSpPr>
                <p:nvPr/>
              </p:nvSpPr>
              <p:spPr bwMode="auto">
                <a:xfrm>
                  <a:off x="108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9" name="Rectangle 153"/>
                <p:cNvSpPr>
                  <a:spLocks noChangeArrowheads="1"/>
                </p:cNvSpPr>
                <p:nvPr/>
              </p:nvSpPr>
              <p:spPr bwMode="auto">
                <a:xfrm>
                  <a:off x="124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0" name="Rectangle 154"/>
                <p:cNvSpPr>
                  <a:spLocks noChangeArrowheads="1"/>
                </p:cNvSpPr>
                <p:nvPr/>
              </p:nvSpPr>
              <p:spPr bwMode="auto">
                <a:xfrm>
                  <a:off x="202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1" name="Rectangle 155"/>
                <p:cNvSpPr>
                  <a:spLocks noChangeArrowheads="1"/>
                </p:cNvSpPr>
                <p:nvPr/>
              </p:nvSpPr>
              <p:spPr bwMode="auto">
                <a:xfrm>
                  <a:off x="218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2" name="Rectangle 156"/>
                <p:cNvSpPr>
                  <a:spLocks noChangeArrowheads="1"/>
                </p:cNvSpPr>
                <p:nvPr/>
              </p:nvSpPr>
              <p:spPr bwMode="auto">
                <a:xfrm>
                  <a:off x="297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3" name="Rectangle 157"/>
                <p:cNvSpPr>
                  <a:spLocks noChangeArrowheads="1"/>
                </p:cNvSpPr>
                <p:nvPr/>
              </p:nvSpPr>
              <p:spPr bwMode="auto">
                <a:xfrm>
                  <a:off x="312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4" name="Rectangle 158"/>
                <p:cNvSpPr>
                  <a:spLocks noChangeArrowheads="1"/>
                </p:cNvSpPr>
                <p:nvPr/>
              </p:nvSpPr>
              <p:spPr bwMode="auto">
                <a:xfrm>
                  <a:off x="328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" name="Rectangle 159"/>
                <p:cNvSpPr>
                  <a:spLocks noChangeArrowheads="1"/>
                </p:cNvSpPr>
                <p:nvPr/>
              </p:nvSpPr>
              <p:spPr bwMode="auto">
                <a:xfrm>
                  <a:off x="344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6" name="Rectangle 160"/>
                <p:cNvSpPr>
                  <a:spLocks noChangeArrowheads="1"/>
                </p:cNvSpPr>
                <p:nvPr/>
              </p:nvSpPr>
              <p:spPr bwMode="auto">
                <a:xfrm>
                  <a:off x="234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7" name="Rectangle 161"/>
                <p:cNvSpPr>
                  <a:spLocks noChangeArrowheads="1"/>
                </p:cNvSpPr>
                <p:nvPr/>
              </p:nvSpPr>
              <p:spPr bwMode="auto">
                <a:xfrm>
                  <a:off x="250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8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5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9" name="Rectangle 163"/>
                <p:cNvSpPr>
                  <a:spLocks noChangeArrowheads="1"/>
                </p:cNvSpPr>
                <p:nvPr/>
              </p:nvSpPr>
              <p:spPr bwMode="auto">
                <a:xfrm>
                  <a:off x="281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0" name="Rectangle 164"/>
                <p:cNvSpPr>
                  <a:spLocks noChangeArrowheads="1"/>
                </p:cNvSpPr>
                <p:nvPr/>
              </p:nvSpPr>
              <p:spPr bwMode="auto">
                <a:xfrm>
                  <a:off x="359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1" name="Rectangle 165"/>
                <p:cNvSpPr>
                  <a:spLocks noChangeArrowheads="1"/>
                </p:cNvSpPr>
                <p:nvPr/>
              </p:nvSpPr>
              <p:spPr bwMode="auto">
                <a:xfrm>
                  <a:off x="375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2" name="Rectangle 166"/>
                <p:cNvSpPr>
                  <a:spLocks noChangeArrowheads="1"/>
                </p:cNvSpPr>
                <p:nvPr/>
              </p:nvSpPr>
              <p:spPr bwMode="auto">
                <a:xfrm>
                  <a:off x="140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3" name="Rectangle 167"/>
                <p:cNvSpPr>
                  <a:spLocks noChangeArrowheads="1"/>
                </p:cNvSpPr>
                <p:nvPr/>
              </p:nvSpPr>
              <p:spPr bwMode="auto">
                <a:xfrm>
                  <a:off x="155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4" name="Rectangle 168"/>
                <p:cNvSpPr>
                  <a:spLocks noChangeArrowheads="1"/>
                </p:cNvSpPr>
                <p:nvPr/>
              </p:nvSpPr>
              <p:spPr bwMode="auto">
                <a:xfrm>
                  <a:off x="171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5" name="Rectangle 169"/>
                <p:cNvSpPr>
                  <a:spLocks noChangeArrowheads="1"/>
                </p:cNvSpPr>
                <p:nvPr/>
              </p:nvSpPr>
              <p:spPr bwMode="auto">
                <a:xfrm>
                  <a:off x="187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6" name="Rectangle 170"/>
                <p:cNvSpPr>
                  <a:spLocks noChangeArrowheads="1"/>
                </p:cNvSpPr>
                <p:nvPr/>
              </p:nvSpPr>
              <p:spPr bwMode="auto">
                <a:xfrm>
                  <a:off x="77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7" name="Rectangle 171"/>
                <p:cNvSpPr>
                  <a:spLocks noChangeArrowheads="1"/>
                </p:cNvSpPr>
                <p:nvPr/>
              </p:nvSpPr>
              <p:spPr bwMode="auto">
                <a:xfrm>
                  <a:off x="93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8" name="Rectangle 172"/>
                <p:cNvSpPr>
                  <a:spLocks noChangeArrowheads="1"/>
                </p:cNvSpPr>
                <p:nvPr/>
              </p:nvSpPr>
              <p:spPr bwMode="auto">
                <a:xfrm>
                  <a:off x="108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9" name="Rectangle 173"/>
                <p:cNvSpPr>
                  <a:spLocks noChangeArrowheads="1"/>
                </p:cNvSpPr>
                <p:nvPr/>
              </p:nvSpPr>
              <p:spPr bwMode="auto">
                <a:xfrm>
                  <a:off x="124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0" name="Rectangle 174"/>
                <p:cNvSpPr>
                  <a:spLocks noChangeArrowheads="1"/>
                </p:cNvSpPr>
                <p:nvPr/>
              </p:nvSpPr>
              <p:spPr bwMode="auto">
                <a:xfrm>
                  <a:off x="202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1" name="Rectangle 175"/>
                <p:cNvSpPr>
                  <a:spLocks noChangeArrowheads="1"/>
                </p:cNvSpPr>
                <p:nvPr/>
              </p:nvSpPr>
              <p:spPr bwMode="auto">
                <a:xfrm>
                  <a:off x="218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2" name="Rectangle 176"/>
                <p:cNvSpPr>
                  <a:spLocks noChangeArrowheads="1"/>
                </p:cNvSpPr>
                <p:nvPr/>
              </p:nvSpPr>
              <p:spPr bwMode="auto">
                <a:xfrm>
                  <a:off x="297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3" name="Rectangle 177"/>
                <p:cNvSpPr>
                  <a:spLocks noChangeArrowheads="1"/>
                </p:cNvSpPr>
                <p:nvPr/>
              </p:nvSpPr>
              <p:spPr bwMode="auto">
                <a:xfrm>
                  <a:off x="312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4" name="Rectangle 178"/>
                <p:cNvSpPr>
                  <a:spLocks noChangeArrowheads="1"/>
                </p:cNvSpPr>
                <p:nvPr/>
              </p:nvSpPr>
              <p:spPr bwMode="auto">
                <a:xfrm>
                  <a:off x="328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5" name="Rectangle 179"/>
                <p:cNvSpPr>
                  <a:spLocks noChangeArrowheads="1"/>
                </p:cNvSpPr>
                <p:nvPr/>
              </p:nvSpPr>
              <p:spPr bwMode="auto">
                <a:xfrm>
                  <a:off x="344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6" name="Rectangle 180"/>
                <p:cNvSpPr>
                  <a:spLocks noChangeArrowheads="1"/>
                </p:cNvSpPr>
                <p:nvPr/>
              </p:nvSpPr>
              <p:spPr bwMode="auto">
                <a:xfrm>
                  <a:off x="234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7" name="Rectangle 181"/>
                <p:cNvSpPr>
                  <a:spLocks noChangeArrowheads="1"/>
                </p:cNvSpPr>
                <p:nvPr/>
              </p:nvSpPr>
              <p:spPr bwMode="auto">
                <a:xfrm>
                  <a:off x="250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8" name="Rectangle 182"/>
                <p:cNvSpPr>
                  <a:spLocks noChangeArrowheads="1"/>
                </p:cNvSpPr>
                <p:nvPr/>
              </p:nvSpPr>
              <p:spPr bwMode="auto">
                <a:xfrm>
                  <a:off x="265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9" name="Rectangle 183"/>
                <p:cNvSpPr>
                  <a:spLocks noChangeArrowheads="1"/>
                </p:cNvSpPr>
                <p:nvPr/>
              </p:nvSpPr>
              <p:spPr bwMode="auto">
                <a:xfrm>
                  <a:off x="281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0" name="Rectangle 184"/>
                <p:cNvSpPr>
                  <a:spLocks noChangeArrowheads="1"/>
                </p:cNvSpPr>
                <p:nvPr/>
              </p:nvSpPr>
              <p:spPr bwMode="auto">
                <a:xfrm>
                  <a:off x="359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1" name="Rectangle 185"/>
                <p:cNvSpPr>
                  <a:spLocks noChangeArrowheads="1"/>
                </p:cNvSpPr>
                <p:nvPr/>
              </p:nvSpPr>
              <p:spPr bwMode="auto">
                <a:xfrm>
                  <a:off x="375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2" name="Rectangle 186"/>
                <p:cNvSpPr>
                  <a:spLocks noChangeArrowheads="1"/>
                </p:cNvSpPr>
                <p:nvPr/>
              </p:nvSpPr>
              <p:spPr bwMode="auto">
                <a:xfrm>
                  <a:off x="140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3" name="Rectangle 187"/>
                <p:cNvSpPr>
                  <a:spLocks noChangeArrowheads="1"/>
                </p:cNvSpPr>
                <p:nvPr/>
              </p:nvSpPr>
              <p:spPr bwMode="auto">
                <a:xfrm>
                  <a:off x="155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4" name="Rectangle 188"/>
                <p:cNvSpPr>
                  <a:spLocks noChangeArrowheads="1"/>
                </p:cNvSpPr>
                <p:nvPr/>
              </p:nvSpPr>
              <p:spPr bwMode="auto">
                <a:xfrm>
                  <a:off x="171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5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7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" name="Rectangle 190"/>
                <p:cNvSpPr>
                  <a:spLocks noChangeArrowheads="1"/>
                </p:cNvSpPr>
                <p:nvPr/>
              </p:nvSpPr>
              <p:spPr bwMode="auto">
                <a:xfrm>
                  <a:off x="77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7" name="Rectangle 191"/>
                <p:cNvSpPr>
                  <a:spLocks noChangeArrowheads="1"/>
                </p:cNvSpPr>
                <p:nvPr/>
              </p:nvSpPr>
              <p:spPr bwMode="auto">
                <a:xfrm>
                  <a:off x="93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8" name="Rectangle 192"/>
                <p:cNvSpPr>
                  <a:spLocks noChangeArrowheads="1"/>
                </p:cNvSpPr>
                <p:nvPr/>
              </p:nvSpPr>
              <p:spPr bwMode="auto">
                <a:xfrm>
                  <a:off x="108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9" name="Rectangle 193"/>
                <p:cNvSpPr>
                  <a:spLocks noChangeArrowheads="1"/>
                </p:cNvSpPr>
                <p:nvPr/>
              </p:nvSpPr>
              <p:spPr bwMode="auto">
                <a:xfrm>
                  <a:off x="124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0" name="Rectangle 194"/>
                <p:cNvSpPr>
                  <a:spLocks noChangeArrowheads="1"/>
                </p:cNvSpPr>
                <p:nvPr/>
              </p:nvSpPr>
              <p:spPr bwMode="auto">
                <a:xfrm>
                  <a:off x="202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1" name="Rectangle 195"/>
                <p:cNvSpPr>
                  <a:spLocks noChangeArrowheads="1"/>
                </p:cNvSpPr>
                <p:nvPr/>
              </p:nvSpPr>
              <p:spPr bwMode="auto">
                <a:xfrm>
                  <a:off x="218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2" name="Rectangle 196"/>
                <p:cNvSpPr>
                  <a:spLocks noChangeArrowheads="1"/>
                </p:cNvSpPr>
                <p:nvPr/>
              </p:nvSpPr>
              <p:spPr bwMode="auto">
                <a:xfrm>
                  <a:off x="297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3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2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4" name="Rectangle 198"/>
                <p:cNvSpPr>
                  <a:spLocks noChangeArrowheads="1"/>
                </p:cNvSpPr>
                <p:nvPr/>
              </p:nvSpPr>
              <p:spPr bwMode="auto">
                <a:xfrm>
                  <a:off x="328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5" name="Rectangle 199"/>
                <p:cNvSpPr>
                  <a:spLocks noChangeArrowheads="1"/>
                </p:cNvSpPr>
                <p:nvPr/>
              </p:nvSpPr>
              <p:spPr bwMode="auto">
                <a:xfrm>
                  <a:off x="344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" name="Rectangle 200"/>
                <p:cNvSpPr>
                  <a:spLocks noChangeArrowheads="1"/>
                </p:cNvSpPr>
                <p:nvPr/>
              </p:nvSpPr>
              <p:spPr bwMode="auto">
                <a:xfrm>
                  <a:off x="234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7" name="Rectangle 201"/>
                <p:cNvSpPr>
                  <a:spLocks noChangeArrowheads="1"/>
                </p:cNvSpPr>
                <p:nvPr/>
              </p:nvSpPr>
              <p:spPr bwMode="auto">
                <a:xfrm>
                  <a:off x="250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8" name="Rectangle 202"/>
                <p:cNvSpPr>
                  <a:spLocks noChangeArrowheads="1"/>
                </p:cNvSpPr>
                <p:nvPr/>
              </p:nvSpPr>
              <p:spPr bwMode="auto">
                <a:xfrm>
                  <a:off x="265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9" name="Rectangle 203"/>
                <p:cNvSpPr>
                  <a:spLocks noChangeArrowheads="1"/>
                </p:cNvSpPr>
                <p:nvPr/>
              </p:nvSpPr>
              <p:spPr bwMode="auto">
                <a:xfrm>
                  <a:off x="281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0" name="Rectangle 204"/>
                <p:cNvSpPr>
                  <a:spLocks noChangeArrowheads="1"/>
                </p:cNvSpPr>
                <p:nvPr/>
              </p:nvSpPr>
              <p:spPr bwMode="auto">
                <a:xfrm>
                  <a:off x="359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1" name="Rectangle 205"/>
                <p:cNvSpPr>
                  <a:spLocks noChangeArrowheads="1"/>
                </p:cNvSpPr>
                <p:nvPr/>
              </p:nvSpPr>
              <p:spPr bwMode="auto">
                <a:xfrm>
                  <a:off x="375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2" name="Rectangle 206"/>
                <p:cNvSpPr>
                  <a:spLocks noChangeArrowheads="1"/>
                </p:cNvSpPr>
                <p:nvPr/>
              </p:nvSpPr>
              <p:spPr bwMode="auto">
                <a:xfrm>
                  <a:off x="140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3" name="Rectangle 207"/>
                <p:cNvSpPr>
                  <a:spLocks noChangeArrowheads="1"/>
                </p:cNvSpPr>
                <p:nvPr/>
              </p:nvSpPr>
              <p:spPr bwMode="auto">
                <a:xfrm>
                  <a:off x="155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4" name="Rectangle 208"/>
                <p:cNvSpPr>
                  <a:spLocks noChangeArrowheads="1"/>
                </p:cNvSpPr>
                <p:nvPr/>
              </p:nvSpPr>
              <p:spPr bwMode="auto">
                <a:xfrm>
                  <a:off x="171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5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7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6" name="Rectangle 210"/>
                <p:cNvSpPr>
                  <a:spLocks noChangeArrowheads="1"/>
                </p:cNvSpPr>
                <p:nvPr/>
              </p:nvSpPr>
              <p:spPr bwMode="auto">
                <a:xfrm>
                  <a:off x="77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" name="Rectangle 211"/>
                <p:cNvSpPr>
                  <a:spLocks noChangeArrowheads="1"/>
                </p:cNvSpPr>
                <p:nvPr/>
              </p:nvSpPr>
              <p:spPr bwMode="auto">
                <a:xfrm>
                  <a:off x="93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" name="Rectangle 212"/>
                <p:cNvSpPr>
                  <a:spLocks noChangeArrowheads="1"/>
                </p:cNvSpPr>
                <p:nvPr/>
              </p:nvSpPr>
              <p:spPr bwMode="auto">
                <a:xfrm>
                  <a:off x="108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" name="Rectangle 213"/>
                <p:cNvSpPr>
                  <a:spLocks noChangeArrowheads="1"/>
                </p:cNvSpPr>
                <p:nvPr/>
              </p:nvSpPr>
              <p:spPr bwMode="auto">
                <a:xfrm>
                  <a:off x="124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0" name="Rectangle 214"/>
                <p:cNvSpPr>
                  <a:spLocks noChangeArrowheads="1"/>
                </p:cNvSpPr>
                <p:nvPr/>
              </p:nvSpPr>
              <p:spPr bwMode="auto">
                <a:xfrm>
                  <a:off x="202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1" name="Rectangle 215"/>
                <p:cNvSpPr>
                  <a:spLocks noChangeArrowheads="1"/>
                </p:cNvSpPr>
                <p:nvPr/>
              </p:nvSpPr>
              <p:spPr bwMode="auto">
                <a:xfrm>
                  <a:off x="218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2" name="Rectangle 216"/>
                <p:cNvSpPr>
                  <a:spLocks noChangeArrowheads="1"/>
                </p:cNvSpPr>
                <p:nvPr/>
              </p:nvSpPr>
              <p:spPr bwMode="auto">
                <a:xfrm>
                  <a:off x="297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3" name="Rectangle 217"/>
                <p:cNvSpPr>
                  <a:spLocks noChangeArrowheads="1"/>
                </p:cNvSpPr>
                <p:nvPr/>
              </p:nvSpPr>
              <p:spPr bwMode="auto">
                <a:xfrm>
                  <a:off x="312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4" name="Rectangle 218"/>
                <p:cNvSpPr>
                  <a:spLocks noChangeArrowheads="1"/>
                </p:cNvSpPr>
                <p:nvPr/>
              </p:nvSpPr>
              <p:spPr bwMode="auto">
                <a:xfrm>
                  <a:off x="328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5" name="Rectangle 219"/>
                <p:cNvSpPr>
                  <a:spLocks noChangeArrowheads="1"/>
                </p:cNvSpPr>
                <p:nvPr/>
              </p:nvSpPr>
              <p:spPr bwMode="auto">
                <a:xfrm>
                  <a:off x="344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6" name="Rectangle 220"/>
                <p:cNvSpPr>
                  <a:spLocks noChangeArrowheads="1"/>
                </p:cNvSpPr>
                <p:nvPr/>
              </p:nvSpPr>
              <p:spPr bwMode="auto">
                <a:xfrm>
                  <a:off x="234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7" name="Rectangle 221"/>
                <p:cNvSpPr>
                  <a:spLocks noChangeArrowheads="1"/>
                </p:cNvSpPr>
                <p:nvPr/>
              </p:nvSpPr>
              <p:spPr bwMode="auto">
                <a:xfrm>
                  <a:off x="250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8" name="Rectangle 222"/>
                <p:cNvSpPr>
                  <a:spLocks noChangeArrowheads="1"/>
                </p:cNvSpPr>
                <p:nvPr/>
              </p:nvSpPr>
              <p:spPr bwMode="auto">
                <a:xfrm>
                  <a:off x="265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9" name="Rectangle 223"/>
                <p:cNvSpPr>
                  <a:spLocks noChangeArrowheads="1"/>
                </p:cNvSpPr>
                <p:nvPr/>
              </p:nvSpPr>
              <p:spPr bwMode="auto">
                <a:xfrm>
                  <a:off x="281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0" name="Rectangle 224"/>
                <p:cNvSpPr>
                  <a:spLocks noChangeArrowheads="1"/>
                </p:cNvSpPr>
                <p:nvPr/>
              </p:nvSpPr>
              <p:spPr bwMode="auto">
                <a:xfrm>
                  <a:off x="359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1" name="Rectangle 225"/>
                <p:cNvSpPr>
                  <a:spLocks noChangeArrowheads="1"/>
                </p:cNvSpPr>
                <p:nvPr/>
              </p:nvSpPr>
              <p:spPr bwMode="auto">
                <a:xfrm>
                  <a:off x="375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2" name="Rectangle 226"/>
                <p:cNvSpPr>
                  <a:spLocks noChangeArrowheads="1"/>
                </p:cNvSpPr>
                <p:nvPr/>
              </p:nvSpPr>
              <p:spPr bwMode="auto">
                <a:xfrm>
                  <a:off x="140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3" name="Rectangle 227"/>
                <p:cNvSpPr>
                  <a:spLocks noChangeArrowheads="1"/>
                </p:cNvSpPr>
                <p:nvPr/>
              </p:nvSpPr>
              <p:spPr bwMode="auto">
                <a:xfrm>
                  <a:off x="155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4" name="Rectangle 228"/>
                <p:cNvSpPr>
                  <a:spLocks noChangeArrowheads="1"/>
                </p:cNvSpPr>
                <p:nvPr/>
              </p:nvSpPr>
              <p:spPr bwMode="auto">
                <a:xfrm>
                  <a:off x="171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5" name="Rectangle 229"/>
                <p:cNvSpPr>
                  <a:spLocks noChangeArrowheads="1"/>
                </p:cNvSpPr>
                <p:nvPr/>
              </p:nvSpPr>
              <p:spPr bwMode="auto">
                <a:xfrm>
                  <a:off x="187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6" name="Rectangle 230"/>
                <p:cNvSpPr>
                  <a:spLocks noChangeArrowheads="1"/>
                </p:cNvSpPr>
                <p:nvPr/>
              </p:nvSpPr>
              <p:spPr bwMode="auto">
                <a:xfrm>
                  <a:off x="77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7" name="Rectangle 231"/>
                <p:cNvSpPr>
                  <a:spLocks noChangeArrowheads="1"/>
                </p:cNvSpPr>
                <p:nvPr/>
              </p:nvSpPr>
              <p:spPr bwMode="auto">
                <a:xfrm>
                  <a:off x="93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8" name="Rectangle 232"/>
                <p:cNvSpPr>
                  <a:spLocks noChangeArrowheads="1"/>
                </p:cNvSpPr>
                <p:nvPr/>
              </p:nvSpPr>
              <p:spPr bwMode="auto">
                <a:xfrm>
                  <a:off x="108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99" name="Rectangle 233"/>
                <p:cNvSpPr>
                  <a:spLocks noChangeArrowheads="1"/>
                </p:cNvSpPr>
                <p:nvPr/>
              </p:nvSpPr>
              <p:spPr bwMode="auto">
                <a:xfrm>
                  <a:off x="124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0" name="Rectangle 234"/>
                <p:cNvSpPr>
                  <a:spLocks noChangeArrowheads="1"/>
                </p:cNvSpPr>
                <p:nvPr/>
              </p:nvSpPr>
              <p:spPr bwMode="auto">
                <a:xfrm>
                  <a:off x="202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1" name="Rectangle 235"/>
                <p:cNvSpPr>
                  <a:spLocks noChangeArrowheads="1"/>
                </p:cNvSpPr>
                <p:nvPr/>
              </p:nvSpPr>
              <p:spPr bwMode="auto">
                <a:xfrm>
                  <a:off x="218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2" name="Rectangle 236"/>
                <p:cNvSpPr>
                  <a:spLocks noChangeArrowheads="1"/>
                </p:cNvSpPr>
                <p:nvPr/>
              </p:nvSpPr>
              <p:spPr bwMode="auto">
                <a:xfrm>
                  <a:off x="297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3" name="Rectangle 237"/>
                <p:cNvSpPr>
                  <a:spLocks noChangeArrowheads="1"/>
                </p:cNvSpPr>
                <p:nvPr/>
              </p:nvSpPr>
              <p:spPr bwMode="auto">
                <a:xfrm>
                  <a:off x="312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4" name="Rectangle 238"/>
                <p:cNvSpPr>
                  <a:spLocks noChangeArrowheads="1"/>
                </p:cNvSpPr>
                <p:nvPr/>
              </p:nvSpPr>
              <p:spPr bwMode="auto">
                <a:xfrm>
                  <a:off x="328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5" name="Rectangle 239"/>
                <p:cNvSpPr>
                  <a:spLocks noChangeArrowheads="1"/>
                </p:cNvSpPr>
                <p:nvPr/>
              </p:nvSpPr>
              <p:spPr bwMode="auto">
                <a:xfrm>
                  <a:off x="344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6" name="Rectangle 240"/>
                <p:cNvSpPr>
                  <a:spLocks noChangeArrowheads="1"/>
                </p:cNvSpPr>
                <p:nvPr/>
              </p:nvSpPr>
              <p:spPr bwMode="auto">
                <a:xfrm>
                  <a:off x="234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7" name="Rectangle 241"/>
                <p:cNvSpPr>
                  <a:spLocks noChangeArrowheads="1"/>
                </p:cNvSpPr>
                <p:nvPr/>
              </p:nvSpPr>
              <p:spPr bwMode="auto">
                <a:xfrm>
                  <a:off x="250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8" name="Rectangle 242"/>
                <p:cNvSpPr>
                  <a:spLocks noChangeArrowheads="1"/>
                </p:cNvSpPr>
                <p:nvPr/>
              </p:nvSpPr>
              <p:spPr bwMode="auto">
                <a:xfrm>
                  <a:off x="265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09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1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0" name="Rectangle 244"/>
                <p:cNvSpPr>
                  <a:spLocks noChangeArrowheads="1"/>
                </p:cNvSpPr>
                <p:nvPr/>
              </p:nvSpPr>
              <p:spPr bwMode="auto">
                <a:xfrm>
                  <a:off x="359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1" name="Rectangle 245"/>
                <p:cNvSpPr>
                  <a:spLocks noChangeArrowheads="1"/>
                </p:cNvSpPr>
                <p:nvPr/>
              </p:nvSpPr>
              <p:spPr bwMode="auto">
                <a:xfrm>
                  <a:off x="375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2" name="Rectangle 246"/>
                <p:cNvSpPr>
                  <a:spLocks noChangeArrowheads="1"/>
                </p:cNvSpPr>
                <p:nvPr/>
              </p:nvSpPr>
              <p:spPr bwMode="auto">
                <a:xfrm>
                  <a:off x="140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3" name="Rectangle 247"/>
                <p:cNvSpPr>
                  <a:spLocks noChangeArrowheads="1"/>
                </p:cNvSpPr>
                <p:nvPr/>
              </p:nvSpPr>
              <p:spPr bwMode="auto">
                <a:xfrm>
                  <a:off x="155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4" name="Rectangle 248"/>
                <p:cNvSpPr>
                  <a:spLocks noChangeArrowheads="1"/>
                </p:cNvSpPr>
                <p:nvPr/>
              </p:nvSpPr>
              <p:spPr bwMode="auto">
                <a:xfrm>
                  <a:off x="171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5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7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6" name="Rectangle 250"/>
                <p:cNvSpPr>
                  <a:spLocks noChangeArrowheads="1"/>
                </p:cNvSpPr>
                <p:nvPr/>
              </p:nvSpPr>
              <p:spPr bwMode="auto">
                <a:xfrm>
                  <a:off x="77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7" name="Rectangle 251"/>
                <p:cNvSpPr>
                  <a:spLocks noChangeArrowheads="1"/>
                </p:cNvSpPr>
                <p:nvPr/>
              </p:nvSpPr>
              <p:spPr bwMode="auto">
                <a:xfrm>
                  <a:off x="93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8" name="Rectangle 252"/>
                <p:cNvSpPr>
                  <a:spLocks noChangeArrowheads="1"/>
                </p:cNvSpPr>
                <p:nvPr/>
              </p:nvSpPr>
              <p:spPr bwMode="auto">
                <a:xfrm>
                  <a:off x="108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9" name="Rectangle 253"/>
                <p:cNvSpPr>
                  <a:spLocks noChangeArrowheads="1"/>
                </p:cNvSpPr>
                <p:nvPr/>
              </p:nvSpPr>
              <p:spPr bwMode="auto">
                <a:xfrm>
                  <a:off x="124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0" name="Rectangle 254"/>
                <p:cNvSpPr>
                  <a:spLocks noChangeArrowheads="1"/>
                </p:cNvSpPr>
                <p:nvPr/>
              </p:nvSpPr>
              <p:spPr bwMode="auto">
                <a:xfrm>
                  <a:off x="202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1" name="Rectangle 255"/>
                <p:cNvSpPr>
                  <a:spLocks noChangeArrowheads="1"/>
                </p:cNvSpPr>
                <p:nvPr/>
              </p:nvSpPr>
              <p:spPr bwMode="auto">
                <a:xfrm>
                  <a:off x="218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2" name="Rectangle 256"/>
                <p:cNvSpPr>
                  <a:spLocks noChangeArrowheads="1"/>
                </p:cNvSpPr>
                <p:nvPr/>
              </p:nvSpPr>
              <p:spPr bwMode="auto">
                <a:xfrm>
                  <a:off x="297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3" name="Rectangle 257"/>
                <p:cNvSpPr>
                  <a:spLocks noChangeArrowheads="1"/>
                </p:cNvSpPr>
                <p:nvPr/>
              </p:nvSpPr>
              <p:spPr bwMode="auto">
                <a:xfrm>
                  <a:off x="312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4" name="Rectangle 258"/>
                <p:cNvSpPr>
                  <a:spLocks noChangeArrowheads="1"/>
                </p:cNvSpPr>
                <p:nvPr/>
              </p:nvSpPr>
              <p:spPr bwMode="auto">
                <a:xfrm>
                  <a:off x="328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5" name="Rectangle 259"/>
                <p:cNvSpPr>
                  <a:spLocks noChangeArrowheads="1"/>
                </p:cNvSpPr>
                <p:nvPr/>
              </p:nvSpPr>
              <p:spPr bwMode="auto">
                <a:xfrm>
                  <a:off x="344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6" name="Rectangle 260"/>
                <p:cNvSpPr>
                  <a:spLocks noChangeArrowheads="1"/>
                </p:cNvSpPr>
                <p:nvPr/>
              </p:nvSpPr>
              <p:spPr bwMode="auto">
                <a:xfrm>
                  <a:off x="234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7" name="Rectangle 261"/>
                <p:cNvSpPr>
                  <a:spLocks noChangeArrowheads="1"/>
                </p:cNvSpPr>
                <p:nvPr/>
              </p:nvSpPr>
              <p:spPr bwMode="auto">
                <a:xfrm>
                  <a:off x="250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8" name="Rectangle 262"/>
                <p:cNvSpPr>
                  <a:spLocks noChangeArrowheads="1"/>
                </p:cNvSpPr>
                <p:nvPr/>
              </p:nvSpPr>
              <p:spPr bwMode="auto">
                <a:xfrm>
                  <a:off x="265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9" name="Rectangle 263"/>
                <p:cNvSpPr>
                  <a:spLocks noChangeArrowheads="1"/>
                </p:cNvSpPr>
                <p:nvPr/>
              </p:nvSpPr>
              <p:spPr bwMode="auto">
                <a:xfrm>
                  <a:off x="281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0" name="Rectangle 264"/>
                <p:cNvSpPr>
                  <a:spLocks noChangeArrowheads="1"/>
                </p:cNvSpPr>
                <p:nvPr/>
              </p:nvSpPr>
              <p:spPr bwMode="auto">
                <a:xfrm>
                  <a:off x="359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1" name="Rectangle 265"/>
                <p:cNvSpPr>
                  <a:spLocks noChangeArrowheads="1"/>
                </p:cNvSpPr>
                <p:nvPr/>
              </p:nvSpPr>
              <p:spPr bwMode="auto">
                <a:xfrm>
                  <a:off x="375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40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55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71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87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6" name="Rectangle 270"/>
                <p:cNvSpPr>
                  <a:spLocks noChangeArrowheads="1"/>
                </p:cNvSpPr>
                <p:nvPr/>
              </p:nvSpPr>
              <p:spPr bwMode="auto">
                <a:xfrm>
                  <a:off x="77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7" name="Rectangle 271"/>
                <p:cNvSpPr>
                  <a:spLocks noChangeArrowheads="1"/>
                </p:cNvSpPr>
                <p:nvPr/>
              </p:nvSpPr>
              <p:spPr bwMode="auto">
                <a:xfrm>
                  <a:off x="93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" name="Rectangle 272"/>
                <p:cNvSpPr>
                  <a:spLocks noChangeArrowheads="1"/>
                </p:cNvSpPr>
                <p:nvPr/>
              </p:nvSpPr>
              <p:spPr bwMode="auto">
                <a:xfrm>
                  <a:off x="108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9" name="Rectangle 273"/>
                <p:cNvSpPr>
                  <a:spLocks noChangeArrowheads="1"/>
                </p:cNvSpPr>
                <p:nvPr/>
              </p:nvSpPr>
              <p:spPr bwMode="auto">
                <a:xfrm>
                  <a:off x="124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0" name="Rectangle 274"/>
                <p:cNvSpPr>
                  <a:spLocks noChangeArrowheads="1"/>
                </p:cNvSpPr>
                <p:nvPr/>
              </p:nvSpPr>
              <p:spPr bwMode="auto">
                <a:xfrm>
                  <a:off x="202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1" name="Rectangle 275"/>
                <p:cNvSpPr>
                  <a:spLocks noChangeArrowheads="1"/>
                </p:cNvSpPr>
                <p:nvPr/>
              </p:nvSpPr>
              <p:spPr bwMode="auto">
                <a:xfrm>
                  <a:off x="218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2" name="Rectangle 276"/>
                <p:cNvSpPr>
                  <a:spLocks noChangeArrowheads="1"/>
                </p:cNvSpPr>
                <p:nvPr/>
              </p:nvSpPr>
              <p:spPr bwMode="auto">
                <a:xfrm>
                  <a:off x="297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3" name="Rectangle 277"/>
                <p:cNvSpPr>
                  <a:spLocks noChangeArrowheads="1"/>
                </p:cNvSpPr>
                <p:nvPr/>
              </p:nvSpPr>
              <p:spPr bwMode="auto">
                <a:xfrm>
                  <a:off x="312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4" name="Rectangle 278"/>
                <p:cNvSpPr>
                  <a:spLocks noChangeArrowheads="1"/>
                </p:cNvSpPr>
                <p:nvPr/>
              </p:nvSpPr>
              <p:spPr bwMode="auto">
                <a:xfrm>
                  <a:off x="328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5" name="Rectangle 279"/>
                <p:cNvSpPr>
                  <a:spLocks noChangeArrowheads="1"/>
                </p:cNvSpPr>
                <p:nvPr/>
              </p:nvSpPr>
              <p:spPr bwMode="auto">
                <a:xfrm>
                  <a:off x="344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" name="Rectangle 280"/>
                <p:cNvSpPr>
                  <a:spLocks noChangeArrowheads="1"/>
                </p:cNvSpPr>
                <p:nvPr/>
              </p:nvSpPr>
              <p:spPr bwMode="auto">
                <a:xfrm>
                  <a:off x="234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7" name="Rectangle 281"/>
                <p:cNvSpPr>
                  <a:spLocks noChangeArrowheads="1"/>
                </p:cNvSpPr>
                <p:nvPr/>
              </p:nvSpPr>
              <p:spPr bwMode="auto">
                <a:xfrm>
                  <a:off x="250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8" name="Rectangle 282"/>
                <p:cNvSpPr>
                  <a:spLocks noChangeArrowheads="1"/>
                </p:cNvSpPr>
                <p:nvPr/>
              </p:nvSpPr>
              <p:spPr bwMode="auto">
                <a:xfrm>
                  <a:off x="265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9" name="Rectangle 283"/>
                <p:cNvSpPr>
                  <a:spLocks noChangeArrowheads="1"/>
                </p:cNvSpPr>
                <p:nvPr/>
              </p:nvSpPr>
              <p:spPr bwMode="auto">
                <a:xfrm>
                  <a:off x="281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" name="Rectangle 284"/>
                <p:cNvSpPr>
                  <a:spLocks noChangeArrowheads="1"/>
                </p:cNvSpPr>
                <p:nvPr/>
              </p:nvSpPr>
              <p:spPr bwMode="auto">
                <a:xfrm>
                  <a:off x="359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1" name="Rectangle 285"/>
                <p:cNvSpPr>
                  <a:spLocks noChangeArrowheads="1"/>
                </p:cNvSpPr>
                <p:nvPr/>
              </p:nvSpPr>
              <p:spPr bwMode="auto">
                <a:xfrm>
                  <a:off x="375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2" name="Rectangle 286"/>
                <p:cNvSpPr>
                  <a:spLocks noChangeArrowheads="1"/>
                </p:cNvSpPr>
                <p:nvPr/>
              </p:nvSpPr>
              <p:spPr bwMode="auto">
                <a:xfrm>
                  <a:off x="140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3" name="Rectangle 287"/>
                <p:cNvSpPr>
                  <a:spLocks noChangeArrowheads="1"/>
                </p:cNvSpPr>
                <p:nvPr/>
              </p:nvSpPr>
              <p:spPr bwMode="auto">
                <a:xfrm>
                  <a:off x="155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4" name="Rectangle 288"/>
                <p:cNvSpPr>
                  <a:spLocks noChangeArrowheads="1"/>
                </p:cNvSpPr>
                <p:nvPr/>
              </p:nvSpPr>
              <p:spPr bwMode="auto">
                <a:xfrm>
                  <a:off x="171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5" name="Rectangle 289"/>
                <p:cNvSpPr>
                  <a:spLocks noChangeArrowheads="1"/>
                </p:cNvSpPr>
                <p:nvPr/>
              </p:nvSpPr>
              <p:spPr bwMode="auto">
                <a:xfrm>
                  <a:off x="187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6" name="Rectangle 290"/>
                <p:cNvSpPr>
                  <a:spLocks noChangeArrowheads="1"/>
                </p:cNvSpPr>
                <p:nvPr/>
              </p:nvSpPr>
              <p:spPr bwMode="auto">
                <a:xfrm>
                  <a:off x="77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7" name="Rectangle 291"/>
                <p:cNvSpPr>
                  <a:spLocks noChangeArrowheads="1"/>
                </p:cNvSpPr>
                <p:nvPr/>
              </p:nvSpPr>
              <p:spPr bwMode="auto">
                <a:xfrm>
                  <a:off x="93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8" name="Rectangle 292"/>
                <p:cNvSpPr>
                  <a:spLocks noChangeArrowheads="1"/>
                </p:cNvSpPr>
                <p:nvPr/>
              </p:nvSpPr>
              <p:spPr bwMode="auto">
                <a:xfrm>
                  <a:off x="108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9" name="Rectangle 293"/>
                <p:cNvSpPr>
                  <a:spLocks noChangeArrowheads="1"/>
                </p:cNvSpPr>
                <p:nvPr/>
              </p:nvSpPr>
              <p:spPr bwMode="auto">
                <a:xfrm>
                  <a:off x="124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0" name="Rectangle 294"/>
                <p:cNvSpPr>
                  <a:spLocks noChangeArrowheads="1"/>
                </p:cNvSpPr>
                <p:nvPr/>
              </p:nvSpPr>
              <p:spPr bwMode="auto">
                <a:xfrm>
                  <a:off x="202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1" name="Rectangle 295"/>
                <p:cNvSpPr>
                  <a:spLocks noChangeArrowheads="1"/>
                </p:cNvSpPr>
                <p:nvPr/>
              </p:nvSpPr>
              <p:spPr bwMode="auto">
                <a:xfrm>
                  <a:off x="218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2" name="Rectangle 296"/>
                <p:cNvSpPr>
                  <a:spLocks noChangeArrowheads="1"/>
                </p:cNvSpPr>
                <p:nvPr/>
              </p:nvSpPr>
              <p:spPr bwMode="auto">
                <a:xfrm>
                  <a:off x="297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3" name="Rectangle 297"/>
                <p:cNvSpPr>
                  <a:spLocks noChangeArrowheads="1"/>
                </p:cNvSpPr>
                <p:nvPr/>
              </p:nvSpPr>
              <p:spPr bwMode="auto">
                <a:xfrm>
                  <a:off x="312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4" name="Rectangle 298"/>
                <p:cNvSpPr>
                  <a:spLocks noChangeArrowheads="1"/>
                </p:cNvSpPr>
                <p:nvPr/>
              </p:nvSpPr>
              <p:spPr bwMode="auto">
                <a:xfrm>
                  <a:off x="328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5" name="Rectangle 299"/>
                <p:cNvSpPr>
                  <a:spLocks noChangeArrowheads="1"/>
                </p:cNvSpPr>
                <p:nvPr/>
              </p:nvSpPr>
              <p:spPr bwMode="auto">
                <a:xfrm>
                  <a:off x="344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6" name="Rectangle 300"/>
                <p:cNvSpPr>
                  <a:spLocks noChangeArrowheads="1"/>
                </p:cNvSpPr>
                <p:nvPr/>
              </p:nvSpPr>
              <p:spPr bwMode="auto">
                <a:xfrm>
                  <a:off x="234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7" name="Rectangle 301"/>
                <p:cNvSpPr>
                  <a:spLocks noChangeArrowheads="1"/>
                </p:cNvSpPr>
                <p:nvPr/>
              </p:nvSpPr>
              <p:spPr bwMode="auto">
                <a:xfrm>
                  <a:off x="250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8" name="Rectangle 302"/>
                <p:cNvSpPr>
                  <a:spLocks noChangeArrowheads="1"/>
                </p:cNvSpPr>
                <p:nvPr/>
              </p:nvSpPr>
              <p:spPr bwMode="auto">
                <a:xfrm>
                  <a:off x="265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" name="Rectangle 303"/>
                <p:cNvSpPr>
                  <a:spLocks noChangeArrowheads="1"/>
                </p:cNvSpPr>
                <p:nvPr/>
              </p:nvSpPr>
              <p:spPr bwMode="auto">
                <a:xfrm>
                  <a:off x="281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" name="Rectangle 304"/>
                <p:cNvSpPr>
                  <a:spLocks noChangeArrowheads="1"/>
                </p:cNvSpPr>
                <p:nvPr/>
              </p:nvSpPr>
              <p:spPr bwMode="auto">
                <a:xfrm>
                  <a:off x="359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" name="Rectangle 305"/>
                <p:cNvSpPr>
                  <a:spLocks noChangeArrowheads="1"/>
                </p:cNvSpPr>
                <p:nvPr/>
              </p:nvSpPr>
              <p:spPr bwMode="auto">
                <a:xfrm>
                  <a:off x="375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" name="Rectangle 306"/>
                <p:cNvSpPr>
                  <a:spLocks noChangeArrowheads="1"/>
                </p:cNvSpPr>
                <p:nvPr/>
              </p:nvSpPr>
              <p:spPr bwMode="auto">
                <a:xfrm>
                  <a:off x="140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" name="Rectangle 307"/>
                <p:cNvSpPr>
                  <a:spLocks noChangeArrowheads="1"/>
                </p:cNvSpPr>
                <p:nvPr/>
              </p:nvSpPr>
              <p:spPr bwMode="auto">
                <a:xfrm>
                  <a:off x="155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4" name="Rectangle 308"/>
                <p:cNvSpPr>
                  <a:spLocks noChangeArrowheads="1"/>
                </p:cNvSpPr>
                <p:nvPr/>
              </p:nvSpPr>
              <p:spPr bwMode="auto">
                <a:xfrm>
                  <a:off x="171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5" name="Rectangle 309"/>
                <p:cNvSpPr>
                  <a:spLocks noChangeArrowheads="1"/>
                </p:cNvSpPr>
                <p:nvPr/>
              </p:nvSpPr>
              <p:spPr bwMode="auto">
                <a:xfrm>
                  <a:off x="187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6" name="Rectangle 310"/>
                <p:cNvSpPr>
                  <a:spLocks noChangeArrowheads="1"/>
                </p:cNvSpPr>
                <p:nvPr/>
              </p:nvSpPr>
              <p:spPr bwMode="auto">
                <a:xfrm>
                  <a:off x="77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7" name="Rectangle 311"/>
                <p:cNvSpPr>
                  <a:spLocks noChangeArrowheads="1"/>
                </p:cNvSpPr>
                <p:nvPr/>
              </p:nvSpPr>
              <p:spPr bwMode="auto">
                <a:xfrm>
                  <a:off x="93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8" name="Rectangle 312"/>
                <p:cNvSpPr>
                  <a:spLocks noChangeArrowheads="1"/>
                </p:cNvSpPr>
                <p:nvPr/>
              </p:nvSpPr>
              <p:spPr bwMode="auto">
                <a:xfrm>
                  <a:off x="108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9" name="Rectangle 313"/>
                <p:cNvSpPr>
                  <a:spLocks noChangeArrowheads="1"/>
                </p:cNvSpPr>
                <p:nvPr/>
              </p:nvSpPr>
              <p:spPr bwMode="auto">
                <a:xfrm>
                  <a:off x="124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0" name="Rectangle 314"/>
                <p:cNvSpPr>
                  <a:spLocks noChangeArrowheads="1"/>
                </p:cNvSpPr>
                <p:nvPr/>
              </p:nvSpPr>
              <p:spPr bwMode="auto">
                <a:xfrm>
                  <a:off x="202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1" name="Rectangle 315"/>
                <p:cNvSpPr>
                  <a:spLocks noChangeArrowheads="1"/>
                </p:cNvSpPr>
                <p:nvPr/>
              </p:nvSpPr>
              <p:spPr bwMode="auto">
                <a:xfrm>
                  <a:off x="218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2" name="Rectangle 316"/>
                <p:cNvSpPr>
                  <a:spLocks noChangeArrowheads="1"/>
                </p:cNvSpPr>
                <p:nvPr/>
              </p:nvSpPr>
              <p:spPr bwMode="auto">
                <a:xfrm>
                  <a:off x="297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3" name="Rectangle 317"/>
                <p:cNvSpPr>
                  <a:spLocks noChangeArrowheads="1"/>
                </p:cNvSpPr>
                <p:nvPr/>
              </p:nvSpPr>
              <p:spPr bwMode="auto">
                <a:xfrm>
                  <a:off x="312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4" name="Rectangle 318"/>
                <p:cNvSpPr>
                  <a:spLocks noChangeArrowheads="1"/>
                </p:cNvSpPr>
                <p:nvPr/>
              </p:nvSpPr>
              <p:spPr bwMode="auto">
                <a:xfrm>
                  <a:off x="328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5" name="Rectangle 319"/>
                <p:cNvSpPr>
                  <a:spLocks noChangeArrowheads="1"/>
                </p:cNvSpPr>
                <p:nvPr/>
              </p:nvSpPr>
              <p:spPr bwMode="auto">
                <a:xfrm>
                  <a:off x="344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6" name="Rectangle 320"/>
                <p:cNvSpPr>
                  <a:spLocks noChangeArrowheads="1"/>
                </p:cNvSpPr>
                <p:nvPr/>
              </p:nvSpPr>
              <p:spPr bwMode="auto">
                <a:xfrm>
                  <a:off x="234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7" name="Rectangle 321"/>
                <p:cNvSpPr>
                  <a:spLocks noChangeArrowheads="1"/>
                </p:cNvSpPr>
                <p:nvPr/>
              </p:nvSpPr>
              <p:spPr bwMode="auto">
                <a:xfrm>
                  <a:off x="250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8" name="Rectangle 322"/>
                <p:cNvSpPr>
                  <a:spLocks noChangeArrowheads="1"/>
                </p:cNvSpPr>
                <p:nvPr/>
              </p:nvSpPr>
              <p:spPr bwMode="auto">
                <a:xfrm>
                  <a:off x="265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" name="Rectangle 323"/>
                <p:cNvSpPr>
                  <a:spLocks noChangeArrowheads="1"/>
                </p:cNvSpPr>
                <p:nvPr/>
              </p:nvSpPr>
              <p:spPr bwMode="auto">
                <a:xfrm>
                  <a:off x="281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0" name="Rectangle 324"/>
                <p:cNvSpPr>
                  <a:spLocks noChangeArrowheads="1"/>
                </p:cNvSpPr>
                <p:nvPr/>
              </p:nvSpPr>
              <p:spPr bwMode="auto">
                <a:xfrm>
                  <a:off x="359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1" name="Rectangle 325"/>
                <p:cNvSpPr>
                  <a:spLocks noChangeArrowheads="1"/>
                </p:cNvSpPr>
                <p:nvPr/>
              </p:nvSpPr>
              <p:spPr bwMode="auto">
                <a:xfrm>
                  <a:off x="375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2" name="Rectangle 326"/>
                <p:cNvSpPr>
                  <a:spLocks noChangeArrowheads="1"/>
                </p:cNvSpPr>
                <p:nvPr/>
              </p:nvSpPr>
              <p:spPr bwMode="auto">
                <a:xfrm>
                  <a:off x="140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3" name="Rectangle 327"/>
                <p:cNvSpPr>
                  <a:spLocks noChangeArrowheads="1"/>
                </p:cNvSpPr>
                <p:nvPr/>
              </p:nvSpPr>
              <p:spPr bwMode="auto">
                <a:xfrm>
                  <a:off x="155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4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1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5" name="Rectangle 329"/>
                <p:cNvSpPr>
                  <a:spLocks noChangeArrowheads="1"/>
                </p:cNvSpPr>
                <p:nvPr/>
              </p:nvSpPr>
              <p:spPr bwMode="auto">
                <a:xfrm>
                  <a:off x="187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6" name="Rectangle 330"/>
                <p:cNvSpPr>
                  <a:spLocks noChangeArrowheads="1"/>
                </p:cNvSpPr>
                <p:nvPr/>
              </p:nvSpPr>
              <p:spPr bwMode="auto">
                <a:xfrm>
                  <a:off x="77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7" name="Rectangle 331"/>
                <p:cNvSpPr>
                  <a:spLocks noChangeArrowheads="1"/>
                </p:cNvSpPr>
                <p:nvPr/>
              </p:nvSpPr>
              <p:spPr bwMode="auto">
                <a:xfrm>
                  <a:off x="93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8" name="Rectangle 332"/>
                <p:cNvSpPr>
                  <a:spLocks noChangeArrowheads="1"/>
                </p:cNvSpPr>
                <p:nvPr/>
              </p:nvSpPr>
              <p:spPr bwMode="auto">
                <a:xfrm>
                  <a:off x="108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9" name="Rectangle 333"/>
                <p:cNvSpPr>
                  <a:spLocks noChangeArrowheads="1"/>
                </p:cNvSpPr>
                <p:nvPr/>
              </p:nvSpPr>
              <p:spPr bwMode="auto">
                <a:xfrm>
                  <a:off x="124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0" name="Rectangle 334"/>
                <p:cNvSpPr>
                  <a:spLocks noChangeArrowheads="1"/>
                </p:cNvSpPr>
                <p:nvPr/>
              </p:nvSpPr>
              <p:spPr bwMode="auto">
                <a:xfrm>
                  <a:off x="202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1" name="Rectangle 335"/>
                <p:cNvSpPr>
                  <a:spLocks noChangeArrowheads="1"/>
                </p:cNvSpPr>
                <p:nvPr/>
              </p:nvSpPr>
              <p:spPr bwMode="auto">
                <a:xfrm>
                  <a:off x="218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2" name="Rectangle 336"/>
                <p:cNvSpPr>
                  <a:spLocks noChangeArrowheads="1"/>
                </p:cNvSpPr>
                <p:nvPr/>
              </p:nvSpPr>
              <p:spPr bwMode="auto">
                <a:xfrm>
                  <a:off x="297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3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2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4" name="Rectangle 338"/>
                <p:cNvSpPr>
                  <a:spLocks noChangeArrowheads="1"/>
                </p:cNvSpPr>
                <p:nvPr/>
              </p:nvSpPr>
              <p:spPr bwMode="auto">
                <a:xfrm>
                  <a:off x="328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5" name="Rectangle 339"/>
                <p:cNvSpPr>
                  <a:spLocks noChangeArrowheads="1"/>
                </p:cNvSpPr>
                <p:nvPr/>
              </p:nvSpPr>
              <p:spPr bwMode="auto">
                <a:xfrm>
                  <a:off x="344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6" name="Rectangle 340"/>
                <p:cNvSpPr>
                  <a:spLocks noChangeArrowheads="1"/>
                </p:cNvSpPr>
                <p:nvPr/>
              </p:nvSpPr>
              <p:spPr bwMode="auto">
                <a:xfrm>
                  <a:off x="234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7" name="Rectangle 341"/>
                <p:cNvSpPr>
                  <a:spLocks noChangeArrowheads="1"/>
                </p:cNvSpPr>
                <p:nvPr/>
              </p:nvSpPr>
              <p:spPr bwMode="auto">
                <a:xfrm>
                  <a:off x="250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8" name="Rectangle 342"/>
                <p:cNvSpPr>
                  <a:spLocks noChangeArrowheads="1"/>
                </p:cNvSpPr>
                <p:nvPr/>
              </p:nvSpPr>
              <p:spPr bwMode="auto">
                <a:xfrm>
                  <a:off x="265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9" name="Rectangle 343"/>
                <p:cNvSpPr>
                  <a:spLocks noChangeArrowheads="1"/>
                </p:cNvSpPr>
                <p:nvPr/>
              </p:nvSpPr>
              <p:spPr bwMode="auto">
                <a:xfrm>
                  <a:off x="281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0" name="Rectangle 344"/>
                <p:cNvSpPr>
                  <a:spLocks noChangeArrowheads="1"/>
                </p:cNvSpPr>
                <p:nvPr/>
              </p:nvSpPr>
              <p:spPr bwMode="auto">
                <a:xfrm>
                  <a:off x="359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" name="Rectangle 345"/>
                <p:cNvSpPr>
                  <a:spLocks noChangeArrowheads="1"/>
                </p:cNvSpPr>
                <p:nvPr/>
              </p:nvSpPr>
              <p:spPr bwMode="auto">
                <a:xfrm>
                  <a:off x="375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" name="Rectangle 346"/>
                <p:cNvSpPr>
                  <a:spLocks noChangeArrowheads="1"/>
                </p:cNvSpPr>
                <p:nvPr/>
              </p:nvSpPr>
              <p:spPr bwMode="auto">
                <a:xfrm>
                  <a:off x="140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3" name="Rectangle 347"/>
                <p:cNvSpPr>
                  <a:spLocks noChangeArrowheads="1"/>
                </p:cNvSpPr>
                <p:nvPr/>
              </p:nvSpPr>
              <p:spPr bwMode="auto">
                <a:xfrm>
                  <a:off x="155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" name="Rectangle 348"/>
                <p:cNvSpPr>
                  <a:spLocks noChangeArrowheads="1"/>
                </p:cNvSpPr>
                <p:nvPr/>
              </p:nvSpPr>
              <p:spPr bwMode="auto">
                <a:xfrm>
                  <a:off x="171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5" name="Rectangle 349"/>
                <p:cNvSpPr>
                  <a:spLocks noChangeArrowheads="1"/>
                </p:cNvSpPr>
                <p:nvPr/>
              </p:nvSpPr>
              <p:spPr bwMode="auto">
                <a:xfrm>
                  <a:off x="187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6" name="Rectangle 350"/>
                <p:cNvSpPr>
                  <a:spLocks noChangeArrowheads="1"/>
                </p:cNvSpPr>
                <p:nvPr/>
              </p:nvSpPr>
              <p:spPr bwMode="auto">
                <a:xfrm>
                  <a:off x="77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" name="Rectangle 351"/>
                <p:cNvSpPr>
                  <a:spLocks noChangeArrowheads="1"/>
                </p:cNvSpPr>
                <p:nvPr/>
              </p:nvSpPr>
              <p:spPr bwMode="auto">
                <a:xfrm>
                  <a:off x="93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" name="Rectangle 352"/>
                <p:cNvSpPr>
                  <a:spLocks noChangeArrowheads="1"/>
                </p:cNvSpPr>
                <p:nvPr/>
              </p:nvSpPr>
              <p:spPr bwMode="auto">
                <a:xfrm>
                  <a:off x="108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9" name="Rectangle 353"/>
                <p:cNvSpPr>
                  <a:spLocks noChangeArrowheads="1"/>
                </p:cNvSpPr>
                <p:nvPr/>
              </p:nvSpPr>
              <p:spPr bwMode="auto">
                <a:xfrm>
                  <a:off x="124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" name="Rectangle 354"/>
                <p:cNvSpPr>
                  <a:spLocks noChangeArrowheads="1"/>
                </p:cNvSpPr>
                <p:nvPr/>
              </p:nvSpPr>
              <p:spPr bwMode="auto">
                <a:xfrm>
                  <a:off x="202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" name="Rectangle 355"/>
                <p:cNvSpPr>
                  <a:spLocks noChangeArrowheads="1"/>
                </p:cNvSpPr>
                <p:nvPr/>
              </p:nvSpPr>
              <p:spPr bwMode="auto">
                <a:xfrm>
                  <a:off x="218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" name="Rectangle 356"/>
                <p:cNvSpPr>
                  <a:spLocks noChangeArrowheads="1"/>
                </p:cNvSpPr>
                <p:nvPr/>
              </p:nvSpPr>
              <p:spPr bwMode="auto">
                <a:xfrm>
                  <a:off x="297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" name="Rectangle 357"/>
                <p:cNvSpPr>
                  <a:spLocks noChangeArrowheads="1"/>
                </p:cNvSpPr>
                <p:nvPr/>
              </p:nvSpPr>
              <p:spPr bwMode="auto">
                <a:xfrm>
                  <a:off x="312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4" name="Rectangle 358"/>
                <p:cNvSpPr>
                  <a:spLocks noChangeArrowheads="1"/>
                </p:cNvSpPr>
                <p:nvPr/>
              </p:nvSpPr>
              <p:spPr bwMode="auto">
                <a:xfrm>
                  <a:off x="328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5" name="Rectangle 359"/>
                <p:cNvSpPr>
                  <a:spLocks noChangeArrowheads="1"/>
                </p:cNvSpPr>
                <p:nvPr/>
              </p:nvSpPr>
              <p:spPr bwMode="auto">
                <a:xfrm>
                  <a:off x="344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6" name="Rectangle 360"/>
                <p:cNvSpPr>
                  <a:spLocks noChangeArrowheads="1"/>
                </p:cNvSpPr>
                <p:nvPr/>
              </p:nvSpPr>
              <p:spPr bwMode="auto">
                <a:xfrm>
                  <a:off x="234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7" name="Rectangle 361"/>
                <p:cNvSpPr>
                  <a:spLocks noChangeArrowheads="1"/>
                </p:cNvSpPr>
                <p:nvPr/>
              </p:nvSpPr>
              <p:spPr bwMode="auto">
                <a:xfrm>
                  <a:off x="250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8" name="Rectangle 362"/>
                <p:cNvSpPr>
                  <a:spLocks noChangeArrowheads="1"/>
                </p:cNvSpPr>
                <p:nvPr/>
              </p:nvSpPr>
              <p:spPr bwMode="auto">
                <a:xfrm>
                  <a:off x="265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9" name="Rectangle 363"/>
                <p:cNvSpPr>
                  <a:spLocks noChangeArrowheads="1"/>
                </p:cNvSpPr>
                <p:nvPr/>
              </p:nvSpPr>
              <p:spPr bwMode="auto">
                <a:xfrm>
                  <a:off x="281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" name="Rectangle 364"/>
                <p:cNvSpPr>
                  <a:spLocks noChangeArrowheads="1"/>
                </p:cNvSpPr>
                <p:nvPr/>
              </p:nvSpPr>
              <p:spPr bwMode="auto">
                <a:xfrm>
                  <a:off x="359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1" name="Rectangle 365"/>
                <p:cNvSpPr>
                  <a:spLocks noChangeArrowheads="1"/>
                </p:cNvSpPr>
                <p:nvPr/>
              </p:nvSpPr>
              <p:spPr bwMode="auto">
                <a:xfrm>
                  <a:off x="375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2" name="Rectangle 366"/>
                <p:cNvSpPr>
                  <a:spLocks noChangeArrowheads="1"/>
                </p:cNvSpPr>
                <p:nvPr/>
              </p:nvSpPr>
              <p:spPr bwMode="auto">
                <a:xfrm>
                  <a:off x="140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3" name="Rectangle 367"/>
                <p:cNvSpPr>
                  <a:spLocks noChangeArrowheads="1"/>
                </p:cNvSpPr>
                <p:nvPr/>
              </p:nvSpPr>
              <p:spPr bwMode="auto">
                <a:xfrm>
                  <a:off x="155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4" name="Rectangle 368"/>
                <p:cNvSpPr>
                  <a:spLocks noChangeArrowheads="1"/>
                </p:cNvSpPr>
                <p:nvPr/>
              </p:nvSpPr>
              <p:spPr bwMode="auto">
                <a:xfrm>
                  <a:off x="171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5" name="Rectangle 369"/>
                <p:cNvSpPr>
                  <a:spLocks noChangeArrowheads="1"/>
                </p:cNvSpPr>
                <p:nvPr/>
              </p:nvSpPr>
              <p:spPr bwMode="auto">
                <a:xfrm>
                  <a:off x="187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6" name="Rectangle 370"/>
                <p:cNvSpPr>
                  <a:spLocks noChangeArrowheads="1"/>
                </p:cNvSpPr>
                <p:nvPr/>
              </p:nvSpPr>
              <p:spPr bwMode="auto">
                <a:xfrm>
                  <a:off x="77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7" name="Rectangle 371"/>
                <p:cNvSpPr>
                  <a:spLocks noChangeArrowheads="1"/>
                </p:cNvSpPr>
                <p:nvPr/>
              </p:nvSpPr>
              <p:spPr bwMode="auto">
                <a:xfrm>
                  <a:off x="93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8" name="Rectangle 372"/>
                <p:cNvSpPr>
                  <a:spLocks noChangeArrowheads="1"/>
                </p:cNvSpPr>
                <p:nvPr/>
              </p:nvSpPr>
              <p:spPr bwMode="auto">
                <a:xfrm>
                  <a:off x="108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9" name="Rectangle 373"/>
                <p:cNvSpPr>
                  <a:spLocks noChangeArrowheads="1"/>
                </p:cNvSpPr>
                <p:nvPr/>
              </p:nvSpPr>
              <p:spPr bwMode="auto">
                <a:xfrm>
                  <a:off x="124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0" name="Rectangle 374"/>
                <p:cNvSpPr>
                  <a:spLocks noChangeArrowheads="1"/>
                </p:cNvSpPr>
                <p:nvPr/>
              </p:nvSpPr>
              <p:spPr bwMode="auto">
                <a:xfrm>
                  <a:off x="202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1" name="Rectangle 375"/>
                <p:cNvSpPr>
                  <a:spLocks noChangeArrowheads="1"/>
                </p:cNvSpPr>
                <p:nvPr/>
              </p:nvSpPr>
              <p:spPr bwMode="auto">
                <a:xfrm>
                  <a:off x="218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2" name="Rectangle 376"/>
                <p:cNvSpPr>
                  <a:spLocks noChangeArrowheads="1"/>
                </p:cNvSpPr>
                <p:nvPr/>
              </p:nvSpPr>
              <p:spPr bwMode="auto">
                <a:xfrm>
                  <a:off x="297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3" name="Rectangle 377"/>
                <p:cNvSpPr>
                  <a:spLocks noChangeArrowheads="1"/>
                </p:cNvSpPr>
                <p:nvPr/>
              </p:nvSpPr>
              <p:spPr bwMode="auto">
                <a:xfrm>
                  <a:off x="312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4" name="Rectangle 378"/>
                <p:cNvSpPr>
                  <a:spLocks noChangeArrowheads="1"/>
                </p:cNvSpPr>
                <p:nvPr/>
              </p:nvSpPr>
              <p:spPr bwMode="auto">
                <a:xfrm>
                  <a:off x="328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5" name="Rectangle 379"/>
                <p:cNvSpPr>
                  <a:spLocks noChangeArrowheads="1"/>
                </p:cNvSpPr>
                <p:nvPr/>
              </p:nvSpPr>
              <p:spPr bwMode="auto">
                <a:xfrm>
                  <a:off x="344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6" name="Rectangle 380"/>
                <p:cNvSpPr>
                  <a:spLocks noChangeArrowheads="1"/>
                </p:cNvSpPr>
                <p:nvPr/>
              </p:nvSpPr>
              <p:spPr bwMode="auto">
                <a:xfrm>
                  <a:off x="234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7" name="Rectangle 381"/>
                <p:cNvSpPr>
                  <a:spLocks noChangeArrowheads="1"/>
                </p:cNvSpPr>
                <p:nvPr/>
              </p:nvSpPr>
              <p:spPr bwMode="auto">
                <a:xfrm>
                  <a:off x="250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8" name="Rectangle 382"/>
                <p:cNvSpPr>
                  <a:spLocks noChangeArrowheads="1"/>
                </p:cNvSpPr>
                <p:nvPr/>
              </p:nvSpPr>
              <p:spPr bwMode="auto">
                <a:xfrm>
                  <a:off x="265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9" name="Rectangle 383"/>
                <p:cNvSpPr>
                  <a:spLocks noChangeArrowheads="1"/>
                </p:cNvSpPr>
                <p:nvPr/>
              </p:nvSpPr>
              <p:spPr bwMode="auto">
                <a:xfrm>
                  <a:off x="281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0" name="Rectangle 384"/>
                <p:cNvSpPr>
                  <a:spLocks noChangeArrowheads="1"/>
                </p:cNvSpPr>
                <p:nvPr/>
              </p:nvSpPr>
              <p:spPr bwMode="auto">
                <a:xfrm>
                  <a:off x="359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1" name="Rectangle 385"/>
                <p:cNvSpPr>
                  <a:spLocks noChangeArrowheads="1"/>
                </p:cNvSpPr>
                <p:nvPr/>
              </p:nvSpPr>
              <p:spPr bwMode="auto">
                <a:xfrm>
                  <a:off x="375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2" name="Rectangle 386"/>
                <p:cNvSpPr>
                  <a:spLocks noChangeArrowheads="1"/>
                </p:cNvSpPr>
                <p:nvPr/>
              </p:nvSpPr>
              <p:spPr bwMode="auto">
                <a:xfrm>
                  <a:off x="140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3" name="Rectangle 387"/>
                <p:cNvSpPr>
                  <a:spLocks noChangeArrowheads="1"/>
                </p:cNvSpPr>
                <p:nvPr/>
              </p:nvSpPr>
              <p:spPr bwMode="auto">
                <a:xfrm>
                  <a:off x="155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4" name="Rectangle 388"/>
                <p:cNvSpPr>
                  <a:spLocks noChangeArrowheads="1"/>
                </p:cNvSpPr>
                <p:nvPr/>
              </p:nvSpPr>
              <p:spPr bwMode="auto">
                <a:xfrm>
                  <a:off x="171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5" name="Rectangle 389"/>
                <p:cNvSpPr>
                  <a:spLocks noChangeArrowheads="1"/>
                </p:cNvSpPr>
                <p:nvPr/>
              </p:nvSpPr>
              <p:spPr bwMode="auto">
                <a:xfrm>
                  <a:off x="187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6" name="Rectangle 390"/>
                <p:cNvSpPr>
                  <a:spLocks noChangeArrowheads="1"/>
                </p:cNvSpPr>
                <p:nvPr/>
              </p:nvSpPr>
              <p:spPr bwMode="auto">
                <a:xfrm>
                  <a:off x="77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7" name="Rectangle 391"/>
                <p:cNvSpPr>
                  <a:spLocks noChangeArrowheads="1"/>
                </p:cNvSpPr>
                <p:nvPr/>
              </p:nvSpPr>
              <p:spPr bwMode="auto">
                <a:xfrm>
                  <a:off x="93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8" name="Rectangle 392"/>
                <p:cNvSpPr>
                  <a:spLocks noChangeArrowheads="1"/>
                </p:cNvSpPr>
                <p:nvPr/>
              </p:nvSpPr>
              <p:spPr bwMode="auto">
                <a:xfrm>
                  <a:off x="108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9" name="Rectangle 393"/>
                <p:cNvSpPr>
                  <a:spLocks noChangeArrowheads="1"/>
                </p:cNvSpPr>
                <p:nvPr/>
              </p:nvSpPr>
              <p:spPr bwMode="auto">
                <a:xfrm>
                  <a:off x="124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60" name="Rectangle 394"/>
                <p:cNvSpPr>
                  <a:spLocks noChangeArrowheads="1"/>
                </p:cNvSpPr>
                <p:nvPr/>
              </p:nvSpPr>
              <p:spPr bwMode="auto">
                <a:xfrm>
                  <a:off x="202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61" name="Rectangle 395"/>
                <p:cNvSpPr>
                  <a:spLocks noChangeArrowheads="1"/>
                </p:cNvSpPr>
                <p:nvPr/>
              </p:nvSpPr>
              <p:spPr bwMode="auto">
                <a:xfrm>
                  <a:off x="218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62" name="Rectangle 396"/>
                <p:cNvSpPr>
                  <a:spLocks noChangeArrowheads="1"/>
                </p:cNvSpPr>
                <p:nvPr/>
              </p:nvSpPr>
              <p:spPr bwMode="auto">
                <a:xfrm>
                  <a:off x="297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63" name="Rectangle 397"/>
                <p:cNvSpPr>
                  <a:spLocks noChangeArrowheads="1"/>
                </p:cNvSpPr>
                <p:nvPr/>
              </p:nvSpPr>
              <p:spPr bwMode="auto">
                <a:xfrm>
                  <a:off x="312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64" name="Rectangle 398"/>
                <p:cNvSpPr>
                  <a:spLocks noChangeArrowheads="1"/>
                </p:cNvSpPr>
                <p:nvPr/>
              </p:nvSpPr>
              <p:spPr bwMode="auto">
                <a:xfrm>
                  <a:off x="328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65" name="Rectangle 399"/>
                <p:cNvSpPr>
                  <a:spLocks noChangeArrowheads="1"/>
                </p:cNvSpPr>
                <p:nvPr/>
              </p:nvSpPr>
              <p:spPr bwMode="auto">
                <a:xfrm>
                  <a:off x="344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66" name="Rectangle 400"/>
                <p:cNvSpPr>
                  <a:spLocks noChangeArrowheads="1"/>
                </p:cNvSpPr>
                <p:nvPr/>
              </p:nvSpPr>
              <p:spPr bwMode="auto">
                <a:xfrm>
                  <a:off x="234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67" name="Rectangle 401"/>
                <p:cNvSpPr>
                  <a:spLocks noChangeArrowheads="1"/>
                </p:cNvSpPr>
                <p:nvPr/>
              </p:nvSpPr>
              <p:spPr bwMode="auto">
                <a:xfrm>
                  <a:off x="250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68" name="Rectangle 402"/>
                <p:cNvSpPr>
                  <a:spLocks noChangeArrowheads="1"/>
                </p:cNvSpPr>
                <p:nvPr/>
              </p:nvSpPr>
              <p:spPr bwMode="auto">
                <a:xfrm>
                  <a:off x="265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69" name="Rectangle 403"/>
                <p:cNvSpPr>
                  <a:spLocks noChangeArrowheads="1"/>
                </p:cNvSpPr>
                <p:nvPr/>
              </p:nvSpPr>
              <p:spPr bwMode="auto">
                <a:xfrm>
                  <a:off x="281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0" name="Rectangle 404"/>
                <p:cNvSpPr>
                  <a:spLocks noChangeArrowheads="1"/>
                </p:cNvSpPr>
                <p:nvPr/>
              </p:nvSpPr>
              <p:spPr bwMode="auto">
                <a:xfrm>
                  <a:off x="359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" name="Rectangle 405"/>
                <p:cNvSpPr>
                  <a:spLocks noChangeArrowheads="1"/>
                </p:cNvSpPr>
                <p:nvPr/>
              </p:nvSpPr>
              <p:spPr bwMode="auto">
                <a:xfrm>
                  <a:off x="375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70" name="Line 406"/>
              <p:cNvSpPr>
                <a:spLocks noChangeShapeType="1"/>
              </p:cNvSpPr>
              <p:nvPr/>
            </p:nvSpPr>
            <p:spPr bwMode="auto">
              <a:xfrm>
                <a:off x="2814" y="616"/>
                <a:ext cx="0" cy="3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Line 407"/>
              <p:cNvSpPr>
                <a:spLocks noChangeShapeType="1"/>
              </p:cNvSpPr>
              <p:nvPr/>
            </p:nvSpPr>
            <p:spPr bwMode="auto">
              <a:xfrm>
                <a:off x="1244" y="2186"/>
                <a:ext cx="31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5" name="Text Box 408"/>
            <p:cNvSpPr txBox="1">
              <a:spLocks noChangeArrowheads="1"/>
            </p:cNvSpPr>
            <p:nvPr/>
          </p:nvSpPr>
          <p:spPr bwMode="auto">
            <a:xfrm>
              <a:off x="2696" y="2212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6" name="Text Box 409"/>
            <p:cNvSpPr txBox="1">
              <a:spLocks noChangeArrowheads="1"/>
            </p:cNvSpPr>
            <p:nvPr/>
          </p:nvSpPr>
          <p:spPr bwMode="auto">
            <a:xfrm>
              <a:off x="2691" y="216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7" name="Text Box 410"/>
            <p:cNvSpPr txBox="1">
              <a:spLocks noChangeArrowheads="1"/>
            </p:cNvSpPr>
            <p:nvPr/>
          </p:nvSpPr>
          <p:spPr bwMode="auto">
            <a:xfrm>
              <a:off x="2860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8" name="Text Box 411"/>
            <p:cNvSpPr txBox="1">
              <a:spLocks noChangeArrowheads="1"/>
            </p:cNvSpPr>
            <p:nvPr/>
          </p:nvSpPr>
          <p:spPr bwMode="auto">
            <a:xfrm>
              <a:off x="3012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9" name="Text Box 412"/>
            <p:cNvSpPr txBox="1">
              <a:spLocks noChangeArrowheads="1"/>
            </p:cNvSpPr>
            <p:nvPr/>
          </p:nvSpPr>
          <p:spPr bwMode="auto">
            <a:xfrm>
              <a:off x="3172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0" name="Text Box 413"/>
            <p:cNvSpPr txBox="1">
              <a:spLocks noChangeArrowheads="1"/>
            </p:cNvSpPr>
            <p:nvPr/>
          </p:nvSpPr>
          <p:spPr bwMode="auto">
            <a:xfrm>
              <a:off x="3316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1" name="Text Box 414"/>
            <p:cNvSpPr txBox="1">
              <a:spLocks noChangeArrowheads="1"/>
            </p:cNvSpPr>
            <p:nvPr/>
          </p:nvSpPr>
          <p:spPr bwMode="auto">
            <a:xfrm>
              <a:off x="3468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2" name="Text Box 415"/>
            <p:cNvSpPr txBox="1">
              <a:spLocks noChangeArrowheads="1"/>
            </p:cNvSpPr>
            <p:nvPr/>
          </p:nvSpPr>
          <p:spPr bwMode="auto">
            <a:xfrm>
              <a:off x="3636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3" name="Text Box 416"/>
            <p:cNvSpPr txBox="1">
              <a:spLocks noChangeArrowheads="1"/>
            </p:cNvSpPr>
            <p:nvPr/>
          </p:nvSpPr>
          <p:spPr bwMode="auto">
            <a:xfrm>
              <a:off x="3788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34" name="Text Box 417"/>
            <p:cNvSpPr txBox="1">
              <a:spLocks noChangeArrowheads="1"/>
            </p:cNvSpPr>
            <p:nvPr/>
          </p:nvSpPr>
          <p:spPr bwMode="auto">
            <a:xfrm>
              <a:off x="3936" y="217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35" name="Text Box 418"/>
            <p:cNvSpPr txBox="1">
              <a:spLocks noChangeArrowheads="1"/>
            </p:cNvSpPr>
            <p:nvPr/>
          </p:nvSpPr>
          <p:spPr bwMode="auto">
            <a:xfrm>
              <a:off x="4096" y="216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36" name="Text Box 419"/>
            <p:cNvSpPr txBox="1">
              <a:spLocks noChangeArrowheads="1"/>
            </p:cNvSpPr>
            <p:nvPr/>
          </p:nvSpPr>
          <p:spPr bwMode="auto">
            <a:xfrm>
              <a:off x="4236" y="2168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7" name="Text Box 420"/>
            <p:cNvSpPr txBox="1">
              <a:spLocks noChangeArrowheads="1"/>
            </p:cNvSpPr>
            <p:nvPr/>
          </p:nvSpPr>
          <p:spPr bwMode="auto">
            <a:xfrm>
              <a:off x="1240" y="2172"/>
              <a:ext cx="2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-9</a:t>
              </a:r>
            </a:p>
          </p:txBody>
        </p:sp>
        <p:sp>
          <p:nvSpPr>
            <p:cNvPr id="38" name="Text Box 421"/>
            <p:cNvSpPr txBox="1">
              <a:spLocks noChangeArrowheads="1"/>
            </p:cNvSpPr>
            <p:nvPr/>
          </p:nvSpPr>
          <p:spPr bwMode="auto">
            <a:xfrm>
              <a:off x="1408" y="2172"/>
              <a:ext cx="2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-8</a:t>
              </a:r>
            </a:p>
          </p:txBody>
        </p:sp>
        <p:sp>
          <p:nvSpPr>
            <p:cNvPr id="39" name="Text Box 422"/>
            <p:cNvSpPr txBox="1">
              <a:spLocks noChangeArrowheads="1"/>
            </p:cNvSpPr>
            <p:nvPr/>
          </p:nvSpPr>
          <p:spPr bwMode="auto">
            <a:xfrm>
              <a:off x="1560" y="2176"/>
              <a:ext cx="2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-7</a:t>
              </a:r>
            </a:p>
          </p:txBody>
        </p:sp>
        <p:sp>
          <p:nvSpPr>
            <p:cNvPr id="40" name="Text Box 423"/>
            <p:cNvSpPr txBox="1">
              <a:spLocks noChangeArrowheads="1"/>
            </p:cNvSpPr>
            <p:nvPr/>
          </p:nvSpPr>
          <p:spPr bwMode="auto">
            <a:xfrm>
              <a:off x="1724" y="2172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-6</a:t>
              </a:r>
            </a:p>
          </p:txBody>
        </p:sp>
        <p:sp>
          <p:nvSpPr>
            <p:cNvPr id="41" name="Text Box 424"/>
            <p:cNvSpPr txBox="1">
              <a:spLocks noChangeArrowheads="1"/>
            </p:cNvSpPr>
            <p:nvPr/>
          </p:nvSpPr>
          <p:spPr bwMode="auto">
            <a:xfrm>
              <a:off x="1868" y="2176"/>
              <a:ext cx="2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42" name="Text Box 425"/>
            <p:cNvSpPr txBox="1">
              <a:spLocks noChangeArrowheads="1"/>
            </p:cNvSpPr>
            <p:nvPr/>
          </p:nvSpPr>
          <p:spPr bwMode="auto">
            <a:xfrm>
              <a:off x="2032" y="2172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43" name="Text Box 426"/>
            <p:cNvSpPr txBox="1">
              <a:spLocks noChangeArrowheads="1"/>
            </p:cNvSpPr>
            <p:nvPr/>
          </p:nvSpPr>
          <p:spPr bwMode="auto">
            <a:xfrm>
              <a:off x="2188" y="2172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44" name="Text Box 427"/>
            <p:cNvSpPr txBox="1">
              <a:spLocks noChangeArrowheads="1"/>
            </p:cNvSpPr>
            <p:nvPr/>
          </p:nvSpPr>
          <p:spPr bwMode="auto">
            <a:xfrm>
              <a:off x="2344" y="2172"/>
              <a:ext cx="2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45" name="Text Box 428"/>
            <p:cNvSpPr txBox="1">
              <a:spLocks noChangeArrowheads="1"/>
            </p:cNvSpPr>
            <p:nvPr/>
          </p:nvSpPr>
          <p:spPr bwMode="auto">
            <a:xfrm>
              <a:off x="2520" y="2176"/>
              <a:ext cx="2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46" name="Text Box 429"/>
            <p:cNvSpPr txBox="1">
              <a:spLocks noChangeArrowheads="1"/>
            </p:cNvSpPr>
            <p:nvPr/>
          </p:nvSpPr>
          <p:spPr bwMode="auto">
            <a:xfrm>
              <a:off x="1064" y="2168"/>
              <a:ext cx="24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-10</a:t>
              </a:r>
            </a:p>
          </p:txBody>
        </p:sp>
        <p:sp>
          <p:nvSpPr>
            <p:cNvPr id="47" name="Text Box 430"/>
            <p:cNvSpPr txBox="1">
              <a:spLocks noChangeArrowheads="1"/>
            </p:cNvSpPr>
            <p:nvPr/>
          </p:nvSpPr>
          <p:spPr bwMode="auto">
            <a:xfrm>
              <a:off x="4424" y="2068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0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8" name="Text Box 431"/>
            <p:cNvSpPr txBox="1">
              <a:spLocks noChangeArrowheads="1"/>
            </p:cNvSpPr>
            <p:nvPr/>
          </p:nvSpPr>
          <p:spPr bwMode="auto">
            <a:xfrm>
              <a:off x="2732" y="316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0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9" name="Text Box 432"/>
            <p:cNvSpPr txBox="1">
              <a:spLocks noChangeArrowheads="1"/>
            </p:cNvSpPr>
            <p:nvPr/>
          </p:nvSpPr>
          <p:spPr bwMode="auto">
            <a:xfrm>
              <a:off x="2697" y="199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0" name="Text Box 433"/>
            <p:cNvSpPr txBox="1">
              <a:spLocks noChangeArrowheads="1"/>
            </p:cNvSpPr>
            <p:nvPr/>
          </p:nvSpPr>
          <p:spPr bwMode="auto">
            <a:xfrm>
              <a:off x="2685" y="184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1" name="Text Box 434"/>
            <p:cNvSpPr txBox="1">
              <a:spLocks noChangeArrowheads="1"/>
            </p:cNvSpPr>
            <p:nvPr/>
          </p:nvSpPr>
          <p:spPr bwMode="auto">
            <a:xfrm>
              <a:off x="2691" y="1689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2" name="Text Box 435"/>
            <p:cNvSpPr txBox="1">
              <a:spLocks noChangeArrowheads="1"/>
            </p:cNvSpPr>
            <p:nvPr/>
          </p:nvSpPr>
          <p:spPr bwMode="auto">
            <a:xfrm>
              <a:off x="2685" y="153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53" name="Text Box 436"/>
            <p:cNvSpPr txBox="1">
              <a:spLocks noChangeArrowheads="1"/>
            </p:cNvSpPr>
            <p:nvPr/>
          </p:nvSpPr>
          <p:spPr bwMode="auto">
            <a:xfrm>
              <a:off x="2685" y="1365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54" name="Text Box 437"/>
            <p:cNvSpPr txBox="1">
              <a:spLocks noChangeArrowheads="1"/>
            </p:cNvSpPr>
            <p:nvPr/>
          </p:nvSpPr>
          <p:spPr bwMode="auto">
            <a:xfrm>
              <a:off x="2688" y="121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55" name="Text Box 438"/>
            <p:cNvSpPr txBox="1">
              <a:spLocks noChangeArrowheads="1"/>
            </p:cNvSpPr>
            <p:nvPr/>
          </p:nvSpPr>
          <p:spPr bwMode="auto">
            <a:xfrm>
              <a:off x="2685" y="1056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56" name="Text Box 439"/>
            <p:cNvSpPr txBox="1">
              <a:spLocks noChangeArrowheads="1"/>
            </p:cNvSpPr>
            <p:nvPr/>
          </p:nvSpPr>
          <p:spPr bwMode="auto">
            <a:xfrm>
              <a:off x="2688" y="90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57" name="Text Box 440"/>
            <p:cNvSpPr txBox="1">
              <a:spLocks noChangeArrowheads="1"/>
            </p:cNvSpPr>
            <p:nvPr/>
          </p:nvSpPr>
          <p:spPr bwMode="auto">
            <a:xfrm>
              <a:off x="2685" y="73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58" name="Text Box 441"/>
            <p:cNvSpPr txBox="1">
              <a:spLocks noChangeArrowheads="1"/>
            </p:cNvSpPr>
            <p:nvPr/>
          </p:nvSpPr>
          <p:spPr bwMode="auto">
            <a:xfrm>
              <a:off x="2664" y="579"/>
              <a:ext cx="2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59" name="Text Box 442"/>
            <p:cNvSpPr txBox="1">
              <a:spLocks noChangeArrowheads="1"/>
            </p:cNvSpPr>
            <p:nvPr/>
          </p:nvSpPr>
          <p:spPr bwMode="auto">
            <a:xfrm>
              <a:off x="2676" y="2304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60" name="Text Box 443"/>
            <p:cNvSpPr txBox="1">
              <a:spLocks noChangeArrowheads="1"/>
            </p:cNvSpPr>
            <p:nvPr/>
          </p:nvSpPr>
          <p:spPr bwMode="auto">
            <a:xfrm>
              <a:off x="2664" y="2469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61" name="Text Box 444"/>
            <p:cNvSpPr txBox="1">
              <a:spLocks noChangeArrowheads="1"/>
            </p:cNvSpPr>
            <p:nvPr/>
          </p:nvSpPr>
          <p:spPr bwMode="auto">
            <a:xfrm>
              <a:off x="2658" y="2622"/>
              <a:ext cx="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62" name="Text Box 445"/>
            <p:cNvSpPr txBox="1">
              <a:spLocks noChangeArrowheads="1"/>
            </p:cNvSpPr>
            <p:nvPr/>
          </p:nvSpPr>
          <p:spPr bwMode="auto">
            <a:xfrm>
              <a:off x="2655" y="2781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-4</a:t>
              </a:r>
            </a:p>
          </p:txBody>
        </p:sp>
        <p:sp>
          <p:nvSpPr>
            <p:cNvPr id="63" name="Text Box 446"/>
            <p:cNvSpPr txBox="1">
              <a:spLocks noChangeArrowheads="1"/>
            </p:cNvSpPr>
            <p:nvPr/>
          </p:nvSpPr>
          <p:spPr bwMode="auto">
            <a:xfrm>
              <a:off x="2655" y="2946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-5</a:t>
              </a:r>
            </a:p>
          </p:txBody>
        </p:sp>
        <p:sp>
          <p:nvSpPr>
            <p:cNvPr id="64" name="Text Box 447"/>
            <p:cNvSpPr txBox="1">
              <a:spLocks noChangeArrowheads="1"/>
            </p:cNvSpPr>
            <p:nvPr/>
          </p:nvSpPr>
          <p:spPr bwMode="auto">
            <a:xfrm>
              <a:off x="2655" y="3093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-6</a:t>
              </a:r>
            </a:p>
          </p:txBody>
        </p:sp>
        <p:sp>
          <p:nvSpPr>
            <p:cNvPr id="65" name="Text Box 448"/>
            <p:cNvSpPr txBox="1">
              <a:spLocks noChangeArrowheads="1"/>
            </p:cNvSpPr>
            <p:nvPr/>
          </p:nvSpPr>
          <p:spPr bwMode="auto">
            <a:xfrm>
              <a:off x="2658" y="3249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-7</a:t>
              </a:r>
            </a:p>
          </p:txBody>
        </p:sp>
        <p:sp>
          <p:nvSpPr>
            <p:cNvPr id="66" name="Text Box 449"/>
            <p:cNvSpPr txBox="1">
              <a:spLocks noChangeArrowheads="1"/>
            </p:cNvSpPr>
            <p:nvPr/>
          </p:nvSpPr>
          <p:spPr bwMode="auto">
            <a:xfrm>
              <a:off x="2652" y="3411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-8</a:t>
              </a:r>
            </a:p>
          </p:txBody>
        </p:sp>
        <p:sp>
          <p:nvSpPr>
            <p:cNvPr id="67" name="Text Box 450"/>
            <p:cNvSpPr txBox="1">
              <a:spLocks noChangeArrowheads="1"/>
            </p:cNvSpPr>
            <p:nvPr/>
          </p:nvSpPr>
          <p:spPr bwMode="auto">
            <a:xfrm>
              <a:off x="2661" y="356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-9</a:t>
              </a:r>
            </a:p>
          </p:txBody>
        </p:sp>
        <p:sp>
          <p:nvSpPr>
            <p:cNvPr id="68" name="Text Box 451"/>
            <p:cNvSpPr txBox="1">
              <a:spLocks noChangeArrowheads="1"/>
            </p:cNvSpPr>
            <p:nvPr/>
          </p:nvSpPr>
          <p:spPr bwMode="auto">
            <a:xfrm>
              <a:off x="2631" y="3720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000">
                  <a:latin typeface="Times New Roman" pitchFamily="18" charset="0"/>
                </a:rPr>
                <a:t>-10</a:t>
              </a:r>
            </a:p>
          </p:txBody>
        </p:sp>
      </p:grpSp>
      <p:grpSp>
        <p:nvGrpSpPr>
          <p:cNvPr id="472" name="Group 481"/>
          <p:cNvGrpSpPr>
            <a:grpSpLocks/>
          </p:cNvGrpSpPr>
          <p:nvPr/>
        </p:nvGrpSpPr>
        <p:grpSpPr bwMode="auto">
          <a:xfrm>
            <a:off x="8256171" y="1216025"/>
            <a:ext cx="2082800" cy="2203450"/>
            <a:chOff x="4657725" y="2168525"/>
            <a:chExt cx="2083217" cy="2203946"/>
          </a:xfrm>
        </p:grpSpPr>
        <p:sp>
          <p:nvSpPr>
            <p:cNvPr id="473" name="TextBox 473"/>
            <p:cNvSpPr txBox="1">
              <a:spLocks noChangeArrowheads="1"/>
            </p:cNvSpPr>
            <p:nvPr/>
          </p:nvSpPr>
          <p:spPr bwMode="auto">
            <a:xfrm>
              <a:off x="4657725" y="391080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74" name="TextBox 474"/>
            <p:cNvSpPr txBox="1">
              <a:spLocks noChangeArrowheads="1"/>
            </p:cNvSpPr>
            <p:nvPr/>
          </p:nvSpPr>
          <p:spPr bwMode="auto">
            <a:xfrm>
              <a:off x="4907756" y="3659188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75" name="TextBox 475"/>
            <p:cNvSpPr txBox="1">
              <a:spLocks noChangeArrowheads="1"/>
            </p:cNvSpPr>
            <p:nvPr/>
          </p:nvSpPr>
          <p:spPr bwMode="auto">
            <a:xfrm>
              <a:off x="5153819" y="3413918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76" name="TextBox 476"/>
            <p:cNvSpPr txBox="1">
              <a:spLocks noChangeArrowheads="1"/>
            </p:cNvSpPr>
            <p:nvPr/>
          </p:nvSpPr>
          <p:spPr bwMode="auto">
            <a:xfrm>
              <a:off x="5400675" y="315515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77" name="TextBox 477"/>
            <p:cNvSpPr txBox="1">
              <a:spLocks noChangeArrowheads="1"/>
            </p:cNvSpPr>
            <p:nvPr/>
          </p:nvSpPr>
          <p:spPr bwMode="auto">
            <a:xfrm>
              <a:off x="5651500" y="290909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78" name="TextBox 478"/>
            <p:cNvSpPr txBox="1">
              <a:spLocks noChangeArrowheads="1"/>
            </p:cNvSpPr>
            <p:nvPr/>
          </p:nvSpPr>
          <p:spPr bwMode="auto">
            <a:xfrm>
              <a:off x="5900737" y="266541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79" name="TextBox 479"/>
            <p:cNvSpPr txBox="1">
              <a:spLocks noChangeArrowheads="1"/>
            </p:cNvSpPr>
            <p:nvPr/>
          </p:nvSpPr>
          <p:spPr bwMode="auto">
            <a:xfrm>
              <a:off x="6149181" y="241379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80" name="TextBox 480"/>
            <p:cNvSpPr txBox="1">
              <a:spLocks noChangeArrowheads="1"/>
            </p:cNvSpPr>
            <p:nvPr/>
          </p:nvSpPr>
          <p:spPr bwMode="auto">
            <a:xfrm>
              <a:off x="6402388" y="216852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0000"/>
                  </a:solidFill>
                </a:rPr>
                <a:t>x</a:t>
              </a:r>
            </a:p>
          </p:txBody>
        </p:sp>
      </p:grpSp>
      <p:cxnSp>
        <p:nvCxnSpPr>
          <p:cNvPr id="481" name="Straight Connector 480"/>
          <p:cNvCxnSpPr/>
          <p:nvPr/>
        </p:nvCxnSpPr>
        <p:spPr>
          <a:xfrm rot="5400000">
            <a:off x="7179846" y="977900"/>
            <a:ext cx="3492500" cy="3492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82" name="TextBox 481"/>
          <p:cNvSpPr txBox="1">
            <a:spLocks noChangeArrowheads="1"/>
          </p:cNvSpPr>
          <p:nvPr/>
        </p:nvSpPr>
        <p:spPr bwMode="auto">
          <a:xfrm>
            <a:off x="3842127" y="4187539"/>
            <a:ext cx="2952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dirty="0">
                <a:latin typeface="Comic Sans MS" pitchFamily="66" charset="0"/>
              </a:rPr>
              <a:t>We find a straight </a:t>
            </a:r>
          </a:p>
          <a:p>
            <a:pPr algn="ctr" eaLnBrk="1" hangingPunct="1"/>
            <a:r>
              <a:rPr lang="en-GB" altLang="en-US" sz="2400" dirty="0">
                <a:latin typeface="Comic Sans MS" pitchFamily="66" charset="0"/>
              </a:rPr>
              <a:t>line.</a:t>
            </a:r>
          </a:p>
        </p:txBody>
      </p:sp>
    </p:spTree>
    <p:extLst>
      <p:ext uri="{BB962C8B-B14F-4D97-AF65-F5344CB8AC3E}">
        <p14:creationId xmlns:p14="http://schemas.microsoft.com/office/powerpoint/2010/main" val="14788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04D0FC17C942829FAA371BEF1116" ma:contentTypeVersion="7" ma:contentTypeDescription="Create a new document." ma:contentTypeScope="" ma:versionID="a235812aa3f8acf769715af7725773db">
  <xsd:schema xmlns:xsd="http://www.w3.org/2001/XMLSchema" xmlns:xs="http://www.w3.org/2001/XMLSchema" xmlns:p="http://schemas.microsoft.com/office/2006/metadata/properties" xmlns:ns2="f45c64de-80c6-4060-b669-b1ce3442f828" xmlns:ns3="a275ba49-db92-471d-8c08-cd84a3a06beb" targetNamespace="http://schemas.microsoft.com/office/2006/metadata/properties" ma:root="true" ma:fieldsID="d732685ca93e4f868118398c42de050e" ns2:_="" ns3:_="">
    <xsd:import namespace="f45c64de-80c6-4060-b669-b1ce3442f828"/>
    <xsd:import namespace="a275ba49-db92-471d-8c08-cd84a3a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64de-80c6-4060-b669-b1ce3442f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ba49-db92-471d-8c08-cd84a3a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43AC26-9C10-4BD0-832A-C836FA69E3D2}">
  <ds:schemaRefs>
    <ds:schemaRef ds:uri="http://schemas.microsoft.com/office/2006/metadata/properties"/>
    <ds:schemaRef ds:uri="a275ba49-db92-471d-8c08-cd84a3a06be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45c64de-80c6-4060-b669-b1ce3442f828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2E6B81-0D3B-415E-9292-5A5A7036C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c64de-80c6-4060-b669-b1ce3442f828"/>
    <ds:schemaRef ds:uri="a275ba49-db92-471d-8c08-cd84a3a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D14AA6-A186-41B3-BD61-5136285F54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8781</TotalTime>
  <Words>2343</Words>
  <Application>Microsoft Office PowerPoint</Application>
  <PresentationFormat>Widescreen</PresentationFormat>
  <Paragraphs>1058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Todays Objectives – Have you met them?</vt:lpstr>
      <vt:lpstr>PowerPoint Presentation</vt:lpstr>
    </vt:vector>
  </TitlesOfParts>
  <Company>MidKent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Damian Rollinson</dc:creator>
  <cp:lastModifiedBy>Janet Williamson</cp:lastModifiedBy>
  <cp:revision>68</cp:revision>
  <cp:lastPrinted>2017-05-19T11:56:43Z</cp:lastPrinted>
  <dcterms:created xsi:type="dcterms:W3CDTF">2017-05-17T10:50:23Z</dcterms:created>
  <dcterms:modified xsi:type="dcterms:W3CDTF">2020-05-20T10:05:22Z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0x010100371204D0FC17C942829FAA371BEF1116</vt:lpwstr>
  </property>
</Properties>
</file>