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7" r:id="rId3"/>
    <p:sldId id="325" r:id="rId4"/>
    <p:sldId id="321" r:id="rId5"/>
    <p:sldId id="323" r:id="rId6"/>
    <p:sldId id="318" r:id="rId7"/>
    <p:sldId id="322" r:id="rId8"/>
    <p:sldId id="324" r:id="rId9"/>
    <p:sldId id="319" r:id="rId10"/>
    <p:sldId id="32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1007" autoAdjust="0"/>
  </p:normalViewPr>
  <p:slideViewPr>
    <p:cSldViewPr>
      <p:cViewPr varScale="1">
        <p:scale>
          <a:sx n="93" d="100"/>
          <a:sy n="93" d="100"/>
        </p:scale>
        <p:origin x="21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r">
              <a:defRPr sz="1200"/>
            </a:lvl1pPr>
          </a:lstStyle>
          <a:p>
            <a:fld id="{E41386EA-D4F4-4660-BBB8-0FA85D26B329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r">
              <a:defRPr sz="1200"/>
            </a:lvl1pPr>
          </a:lstStyle>
          <a:p>
            <a:fld id="{D50E8B5C-F249-401B-B0DE-461D0517A1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77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60" y="0"/>
            <a:ext cx="3038604" cy="465341"/>
          </a:xfrm>
          <a:prstGeom prst="rect">
            <a:avLst/>
          </a:prstGeom>
        </p:spPr>
        <p:txBody>
          <a:bodyPr vert="horz" lIns="91456" tIns="45728" rIns="91456" bIns="45728" rtlCol="0"/>
          <a:lstStyle>
            <a:lvl1pPr algn="r">
              <a:defRPr sz="1200"/>
            </a:lvl1pPr>
          </a:lstStyle>
          <a:p>
            <a:fld id="{3E014705-D828-455C-BD63-2B664C8BC048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6" tIns="45728" rIns="91456" bIns="4572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73513"/>
            <a:ext cx="5608975" cy="3660281"/>
          </a:xfrm>
          <a:prstGeom prst="rect">
            <a:avLst/>
          </a:prstGeom>
        </p:spPr>
        <p:txBody>
          <a:bodyPr vert="horz" lIns="91456" tIns="45728" rIns="91456" bIns="457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060"/>
            <a:ext cx="3038604" cy="465341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60" y="8831060"/>
            <a:ext cx="3038604" cy="465341"/>
          </a:xfrm>
          <a:prstGeom prst="rect">
            <a:avLst/>
          </a:prstGeom>
        </p:spPr>
        <p:txBody>
          <a:bodyPr vert="horz" lIns="91456" tIns="45728" rIns="91456" bIns="45728" rtlCol="0" anchor="b"/>
          <a:lstStyle>
            <a:lvl1pPr algn="r">
              <a:defRPr sz="1200"/>
            </a:lvl1pPr>
          </a:lstStyle>
          <a:p>
            <a:fld id="{54F90D68-638C-400B-BFFD-1C9E0ECEB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61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0D68-638C-400B-BFFD-1C9E0ECEBF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91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0D68-638C-400B-BFFD-1C9E0ECEBF51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3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3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6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505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11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72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28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5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30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441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57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8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261A7-8A3F-4B45-B750-9AF78389AF87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20E60-D9C9-4A7C-93C9-D08C8F6D36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4E54E-F21C-494E-BD2C-8B2C9114B3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CF4E-0674-447C-A02E-85E93CD557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84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genie.co.uk/" TargetMode="External"/><Relationship Id="rId2" Type="http://schemas.openxmlformats.org/officeDocument/2006/relationships/hyperlink" Target="http://www.onmaths.com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senecalearning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7584" y="620688"/>
            <a:ext cx="5256584" cy="5688632"/>
          </a:xfrm>
          <a:prstGeom prst="rect">
            <a:avLst/>
          </a:prstGeom>
          <a:solidFill>
            <a:srgbClr val="499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44209" y="620688"/>
            <a:ext cx="2088232" cy="5688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1030523"/>
            <a:ext cx="511256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4800" b="1" dirty="0">
              <a:solidFill>
                <a:prstClr val="white"/>
              </a:solidFill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Y11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Top Tips for Revision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2019/20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4800" dirty="0" smtClean="0">
              <a:solidFill>
                <a:prstClr val="white"/>
              </a:solidFill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1000" dirty="0">
                <a:solidFill>
                  <a:prstClr val="white"/>
                </a:solidFill>
                <a:ea typeface="Times New Roman" pitchFamily="18" charset="0"/>
                <a:cs typeface="Times New Roman" pitchFamily="18" charset="0"/>
              </a:rPr>
              <a:t>A community of learners, believers and friends</a:t>
            </a:r>
            <a:endParaRPr lang="en-GB" altLang="ja-JP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7" y="2276874"/>
            <a:ext cx="1820173" cy="1998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48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88293"/>
            <a:ext cx="7867348" cy="205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5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02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8784976" cy="52322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prstClr val="black"/>
                </a:solidFill>
              </a:rPr>
              <a:t> </a:t>
            </a:r>
            <a:r>
              <a:rPr lang="en-GB" sz="2800" b="1" u="sng" dirty="0" smtClean="0">
                <a:solidFill>
                  <a:prstClr val="black"/>
                </a:solidFill>
              </a:rPr>
              <a:t>Homework</a:t>
            </a:r>
            <a:endParaRPr lang="en-GB" sz="2800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lvl="2"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470" y="5377665"/>
            <a:ext cx="6103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Check homework is being complete each week – there are Maths clinics each lunch time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885" y="1432469"/>
            <a:ext cx="2990652" cy="382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02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8784976" cy="52322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u="sng" dirty="0" smtClean="0">
                <a:solidFill>
                  <a:prstClr val="black"/>
                </a:solidFill>
              </a:rPr>
              <a:t>Revision Tips</a:t>
            </a:r>
            <a:endParaRPr lang="en-GB" sz="2800" u="sng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lvl="2"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9199267">
            <a:off x="812023" y="2591360"/>
            <a:ext cx="3030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Start now!</a:t>
            </a:r>
            <a:endParaRPr lang="en-GB" sz="4800" b="1" dirty="0"/>
          </a:p>
        </p:txBody>
      </p:sp>
      <p:sp>
        <p:nvSpPr>
          <p:cNvPr id="7" name="TextBox 6"/>
          <p:cNvSpPr txBox="1"/>
          <p:nvPr/>
        </p:nvSpPr>
        <p:spPr>
          <a:xfrm rot="19199267">
            <a:off x="386320" y="2817453"/>
            <a:ext cx="8055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10 – 20 </a:t>
            </a:r>
            <a:r>
              <a:rPr lang="en-US" sz="4800" b="1" dirty="0" err="1" smtClean="0"/>
              <a:t>mins</a:t>
            </a:r>
            <a:r>
              <a:rPr lang="en-US" sz="4800" b="1" dirty="0" smtClean="0"/>
              <a:t>, 5 times a week</a:t>
            </a:r>
            <a:endParaRPr lang="en-GB" sz="4800" b="1" dirty="0"/>
          </a:p>
        </p:txBody>
      </p:sp>
      <p:sp>
        <p:nvSpPr>
          <p:cNvPr id="8" name="TextBox 7"/>
          <p:cNvSpPr txBox="1"/>
          <p:nvPr/>
        </p:nvSpPr>
        <p:spPr>
          <a:xfrm rot="19199267">
            <a:off x="4187133" y="3319490"/>
            <a:ext cx="494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Watch a video – do some questions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285214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02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8784976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prstClr val="black"/>
                </a:solidFill>
              </a:rPr>
              <a:t> </a:t>
            </a:r>
            <a:r>
              <a:rPr lang="en-GB" sz="2800" b="1" u="sng" dirty="0" smtClean="0">
                <a:solidFill>
                  <a:prstClr val="black"/>
                </a:solidFill>
              </a:rPr>
              <a:t>Revision </a:t>
            </a:r>
            <a:r>
              <a:rPr lang="en-GB" sz="2800" b="1" u="sng" dirty="0">
                <a:solidFill>
                  <a:prstClr val="black"/>
                </a:solidFill>
              </a:rPr>
              <a:t>resources</a:t>
            </a:r>
            <a:endParaRPr lang="en-GB" sz="2800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GB" dirty="0" err="1">
                <a:solidFill>
                  <a:prstClr val="black"/>
                </a:solidFill>
              </a:rPr>
              <a:t>MathsWatch</a:t>
            </a:r>
            <a:r>
              <a:rPr lang="en-GB" dirty="0">
                <a:solidFill>
                  <a:prstClr val="black"/>
                </a:solidFill>
              </a:rPr>
              <a:t> -  </a:t>
            </a:r>
            <a:r>
              <a:rPr lang="en-GB" u="sng" dirty="0">
                <a:solidFill>
                  <a:prstClr val="black"/>
                </a:solidFill>
              </a:rPr>
              <a:t>https://vle.mathswatch.co.uk/vle/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lvl="2"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060848"/>
            <a:ext cx="7387208" cy="30587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63259" y="2852936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err="1" smtClean="0">
                <a:solidFill>
                  <a:prstClr val="black"/>
                </a:solidFill>
              </a:rPr>
              <a:t>jsmith@msj</a:t>
            </a:r>
            <a:endParaRPr lang="en-GB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err="1">
                <a:solidFill>
                  <a:prstClr val="black"/>
                </a:solidFill>
              </a:rPr>
              <a:t>jsmith@msj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3181618"/>
            <a:ext cx="2170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See example for username of John Smith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471" y="5036408"/>
            <a:ext cx="6103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This website includes video tutorials and tasks to complete on key topics.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7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02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8784976" cy="52322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prstClr val="black"/>
                </a:solidFill>
              </a:rPr>
              <a:t>Corbett Maths</a:t>
            </a:r>
            <a:endParaRPr lang="en-GB" sz="2800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lvl="2"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 smtClean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1257" t="12201" r="22438" b="22001"/>
          <a:stretch/>
        </p:blipFill>
        <p:spPr>
          <a:xfrm>
            <a:off x="1547664" y="1412776"/>
            <a:ext cx="6484584" cy="426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412776"/>
            <a:ext cx="8064896" cy="3816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An excellent website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hlinkClick r:id="rId2"/>
              </a:rPr>
              <a:t>www.onmaths.com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  <a:hlinkClick r:id="rId3"/>
              </a:rPr>
              <a:t>www.mathsgenie.co.uk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  <a:hlinkClick r:id="rId4"/>
              </a:rPr>
              <a:t>www.senecalearning.com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ctr"/>
            <a:endParaRPr lang="en-GB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3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052736"/>
            <a:ext cx="9144000" cy="16312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GB" sz="2800" b="1" u="sng" dirty="0">
                <a:solidFill>
                  <a:prstClr val="black"/>
                </a:solidFill>
              </a:rPr>
              <a:t>Revision guides</a:t>
            </a:r>
            <a:endParaRPr lang="en-GB" sz="2800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GB" dirty="0" smtClean="0">
                <a:solidFill>
                  <a:prstClr val="black"/>
                </a:solidFill>
              </a:rPr>
              <a:t>Edexcel revision guides and workbooks are £3 each and they can be bought on Parent Mail.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Image result for edexcel maths revision gu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55904">
            <a:off x="854014" y="3715094"/>
            <a:ext cx="3287875" cy="32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dexcel maths revision gui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2620">
            <a:off x="5188186" y="3620287"/>
            <a:ext cx="2929815" cy="292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51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02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908720"/>
            <a:ext cx="4644008" cy="5632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b="1" u="sng" dirty="0" smtClean="0">
              <a:solidFill>
                <a:prstClr val="black"/>
              </a:solidFill>
            </a:endParaRPr>
          </a:p>
          <a:p>
            <a:pPr algn="ctr"/>
            <a:r>
              <a:rPr lang="en-GB" b="1" u="sng" dirty="0" smtClean="0">
                <a:solidFill>
                  <a:prstClr val="black"/>
                </a:solidFill>
              </a:rPr>
              <a:t>5 </a:t>
            </a:r>
            <a:r>
              <a:rPr lang="en-GB" b="1" u="sng" dirty="0">
                <a:solidFill>
                  <a:prstClr val="black"/>
                </a:solidFill>
              </a:rPr>
              <a:t>key tips:</a:t>
            </a: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</a:rPr>
              <a:t>Read and re-read the question (even if you think you know what it is asking</a:t>
            </a:r>
            <a:r>
              <a:rPr lang="en-GB" dirty="0" smtClean="0">
                <a:solidFill>
                  <a:prstClr val="black"/>
                </a:solidFill>
              </a:rPr>
              <a:t>)</a:t>
            </a:r>
          </a:p>
          <a:p>
            <a:pPr marL="342900" indent="-342900" algn="ctr">
              <a:buFont typeface="+mj-lt"/>
              <a:buAutoNum type="arabicParenR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</a:rPr>
              <a:t>Check the marks – 3 marks means 3 </a:t>
            </a:r>
            <a:r>
              <a:rPr lang="en-GB" dirty="0" smtClean="0">
                <a:solidFill>
                  <a:prstClr val="black"/>
                </a:solidFill>
              </a:rPr>
              <a:t>things to do</a:t>
            </a:r>
          </a:p>
          <a:p>
            <a:pPr marL="342900" indent="-342900" algn="ctr">
              <a:buFont typeface="+mj-lt"/>
              <a:buAutoNum type="arabicParenR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</a:rPr>
              <a:t>Show all working out (you never know where you can pick up marks</a:t>
            </a:r>
            <a:r>
              <a:rPr lang="en-GB" dirty="0" smtClean="0">
                <a:solidFill>
                  <a:prstClr val="black"/>
                </a:solidFill>
              </a:rPr>
              <a:t>)</a:t>
            </a:r>
          </a:p>
          <a:p>
            <a:pPr marL="342900" indent="-342900" algn="ctr">
              <a:buFont typeface="+mj-lt"/>
              <a:buAutoNum type="arabicParenR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</a:rPr>
              <a:t>Monitor your time – remember 1 mark = 1 </a:t>
            </a:r>
            <a:r>
              <a:rPr lang="en-GB" dirty="0" smtClean="0">
                <a:solidFill>
                  <a:prstClr val="black"/>
                </a:solidFill>
              </a:rPr>
              <a:t>minute</a:t>
            </a:r>
          </a:p>
          <a:p>
            <a:pPr marL="342900" indent="-342900" algn="ctr">
              <a:buFont typeface="+mj-lt"/>
              <a:buAutoNum type="arabicParenR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</a:rPr>
              <a:t>Part ‘a’ and part ‘b’ of a question will be linked </a:t>
            </a:r>
            <a:endParaRPr lang="en-GB" dirty="0" smtClean="0">
              <a:solidFill>
                <a:prstClr val="black"/>
              </a:solidFill>
            </a:endParaRPr>
          </a:p>
          <a:p>
            <a:pPr algn="ctr"/>
            <a:r>
              <a:rPr lang="en-GB" dirty="0" smtClean="0">
                <a:solidFill>
                  <a:prstClr val="black"/>
                </a:solidFill>
              </a:rPr>
              <a:t> (see </a:t>
            </a:r>
            <a:r>
              <a:rPr lang="en-GB" dirty="0">
                <a:solidFill>
                  <a:prstClr val="black"/>
                </a:solidFill>
              </a:rPr>
              <a:t>what you did in part ‘a’ to help you in part ‘b</a:t>
            </a:r>
            <a:r>
              <a:rPr lang="en-GB" dirty="0" smtClean="0">
                <a:solidFill>
                  <a:prstClr val="black"/>
                </a:solidFill>
              </a:rPr>
              <a:t>’)</a:t>
            </a:r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27784" y="188640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prstClr val="black"/>
                </a:solidFill>
              </a:rPr>
              <a:t>Mathematics</a:t>
            </a:r>
            <a:endParaRPr lang="en-GB" sz="32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1844824"/>
            <a:ext cx="4317207" cy="3384376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588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7819</TotalTime>
  <Words>180</Words>
  <Application>Microsoft Office PowerPoint</Application>
  <PresentationFormat>On-screen Show (4:3)</PresentationFormat>
  <Paragraphs>110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gribbons</dc:creator>
  <cp:lastModifiedBy>Jane Breeze</cp:lastModifiedBy>
  <cp:revision>118</cp:revision>
  <cp:lastPrinted>2019-01-15T14:27:44Z</cp:lastPrinted>
  <dcterms:created xsi:type="dcterms:W3CDTF">2013-07-10T16:00:57Z</dcterms:created>
  <dcterms:modified xsi:type="dcterms:W3CDTF">2019-11-27T11:58:04Z</dcterms:modified>
</cp:coreProperties>
</file>