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ctiveX/activeX1.xml" ContentType="application/vnd.ms-office.activeX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6"/>
  </p:notesMasterIdLst>
  <p:sldIdLst>
    <p:sldId id="258" r:id="rId6"/>
    <p:sldId id="278" r:id="rId7"/>
    <p:sldId id="259" r:id="rId8"/>
    <p:sldId id="273" r:id="rId9"/>
    <p:sldId id="274" r:id="rId10"/>
    <p:sldId id="275" r:id="rId11"/>
    <p:sldId id="276" r:id="rId12"/>
    <p:sldId id="277" r:id="rId13"/>
    <p:sldId id="268" r:id="rId14"/>
    <p:sldId id="270" r:id="rId1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343" autoAdjust="0"/>
  </p:normalViewPr>
  <p:slideViewPr>
    <p:cSldViewPr snapToGrid="0">
      <p:cViewPr varScale="1">
        <p:scale>
          <a:sx n="42" d="100"/>
          <a:sy n="42" d="100"/>
        </p:scale>
        <p:origin x="48" y="16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FE5FC6-4D6C-344E-9C6B-4A8E40FFA2CA}" type="doc">
      <dgm:prSet loTypeId="urn:microsoft.com/office/officeart/2005/8/layout/radial3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D7FA340-9171-044F-899D-69E333079700}">
      <dgm:prSet phldrT="[Text]" custT="1"/>
      <dgm:spPr/>
      <dgm:t>
        <a:bodyPr/>
        <a:lstStyle/>
        <a:p>
          <a:r>
            <a:rPr lang="en-US" sz="6300" dirty="0" smtClean="0">
              <a:latin typeface="Times"/>
              <a:cs typeface="Times"/>
            </a:rPr>
            <a:t>2</a:t>
          </a:r>
          <a:r>
            <a:rPr lang="en-US" sz="6300" i="1" dirty="0" smtClean="0">
              <a:latin typeface="Times"/>
              <a:cs typeface="Times"/>
            </a:rPr>
            <a:t>x</a:t>
          </a:r>
          <a:r>
            <a:rPr lang="en-US" sz="6300" baseline="30000" dirty="0" smtClean="0">
              <a:latin typeface="Times"/>
              <a:cs typeface="Times"/>
            </a:rPr>
            <a:t>2</a:t>
          </a:r>
          <a:endParaRPr lang="en-US" sz="6300" dirty="0">
            <a:latin typeface="Times"/>
            <a:cs typeface="Times"/>
          </a:endParaRPr>
        </a:p>
      </dgm:t>
    </dgm:pt>
    <dgm:pt modelId="{E963B8AA-0634-0B46-B5F1-2569BE1A292C}" type="parTrans" cxnId="{E5C76E5D-2B6C-3840-8E18-CEA83EFC56C9}">
      <dgm:prSet/>
      <dgm:spPr/>
      <dgm:t>
        <a:bodyPr/>
        <a:lstStyle/>
        <a:p>
          <a:endParaRPr lang="en-US">
            <a:latin typeface="Times"/>
            <a:cs typeface="Times"/>
          </a:endParaRPr>
        </a:p>
      </dgm:t>
    </dgm:pt>
    <dgm:pt modelId="{0D068A53-D9B3-D947-B16D-5E4C3FCFE9A3}" type="sibTrans" cxnId="{E5C76E5D-2B6C-3840-8E18-CEA83EFC56C9}">
      <dgm:prSet/>
      <dgm:spPr/>
      <dgm:t>
        <a:bodyPr/>
        <a:lstStyle/>
        <a:p>
          <a:endParaRPr lang="en-US">
            <a:latin typeface="Times"/>
            <a:cs typeface="Times"/>
          </a:endParaRPr>
        </a:p>
      </dgm:t>
    </dgm:pt>
    <dgm:pt modelId="{717235F4-BCC3-E642-90FF-58397B8EF9C3}">
      <dgm:prSet/>
      <dgm:spPr/>
      <dgm:t>
        <a:bodyPr/>
        <a:lstStyle/>
        <a:p>
          <a:endParaRPr lang="en-US" dirty="0">
            <a:latin typeface="Times"/>
            <a:cs typeface="Times"/>
          </a:endParaRPr>
        </a:p>
      </dgm:t>
    </dgm:pt>
    <dgm:pt modelId="{C95E6687-C696-6340-8194-7A54FF29FB1C}" type="parTrans" cxnId="{BE40B57C-3A65-D942-83EE-4BE09B045096}">
      <dgm:prSet/>
      <dgm:spPr/>
      <dgm:t>
        <a:bodyPr/>
        <a:lstStyle/>
        <a:p>
          <a:endParaRPr lang="en-US">
            <a:latin typeface="Times"/>
            <a:cs typeface="Times"/>
          </a:endParaRPr>
        </a:p>
      </dgm:t>
    </dgm:pt>
    <dgm:pt modelId="{66C406B3-043D-534D-A235-0A61A7AB18E9}" type="sibTrans" cxnId="{BE40B57C-3A65-D942-83EE-4BE09B045096}">
      <dgm:prSet/>
      <dgm:spPr/>
      <dgm:t>
        <a:bodyPr/>
        <a:lstStyle/>
        <a:p>
          <a:endParaRPr lang="en-US">
            <a:latin typeface="Times"/>
            <a:cs typeface="Times"/>
          </a:endParaRPr>
        </a:p>
      </dgm:t>
    </dgm:pt>
    <dgm:pt modelId="{2304D6FA-8FF2-D34B-9716-823AE3C2C3B0}">
      <dgm:prSet/>
      <dgm:spPr/>
      <dgm:t>
        <a:bodyPr/>
        <a:lstStyle/>
        <a:p>
          <a:endParaRPr lang="en-US" dirty="0">
            <a:latin typeface="Times"/>
            <a:cs typeface="Times"/>
          </a:endParaRPr>
        </a:p>
      </dgm:t>
    </dgm:pt>
    <dgm:pt modelId="{FFB4AF3F-A9D2-514D-A332-8968D269BBEE}" type="parTrans" cxnId="{D61749C9-9AF6-0A4C-9AB4-26E78B52F15A}">
      <dgm:prSet/>
      <dgm:spPr/>
      <dgm:t>
        <a:bodyPr/>
        <a:lstStyle/>
        <a:p>
          <a:endParaRPr lang="en-US">
            <a:latin typeface="Times"/>
            <a:cs typeface="Times"/>
          </a:endParaRPr>
        </a:p>
      </dgm:t>
    </dgm:pt>
    <dgm:pt modelId="{1AC7D3E5-7BD7-3243-B900-5A96274518EA}" type="sibTrans" cxnId="{D61749C9-9AF6-0A4C-9AB4-26E78B52F15A}">
      <dgm:prSet/>
      <dgm:spPr/>
      <dgm:t>
        <a:bodyPr/>
        <a:lstStyle/>
        <a:p>
          <a:endParaRPr lang="en-US">
            <a:latin typeface="Times"/>
            <a:cs typeface="Times"/>
          </a:endParaRPr>
        </a:p>
      </dgm:t>
    </dgm:pt>
    <dgm:pt modelId="{7FDDBBF1-36ED-0348-99D7-96666A853721}">
      <dgm:prSet/>
      <dgm:spPr/>
      <dgm:t>
        <a:bodyPr/>
        <a:lstStyle/>
        <a:p>
          <a:endParaRPr lang="en-US" dirty="0">
            <a:latin typeface="Times"/>
            <a:cs typeface="Times"/>
          </a:endParaRPr>
        </a:p>
      </dgm:t>
    </dgm:pt>
    <dgm:pt modelId="{5C8CC778-91CA-D940-B07F-83258B7D0A22}" type="parTrans" cxnId="{397461FC-C378-5D4D-B2C9-CAB38F17E88A}">
      <dgm:prSet/>
      <dgm:spPr/>
      <dgm:t>
        <a:bodyPr/>
        <a:lstStyle/>
        <a:p>
          <a:endParaRPr lang="en-US">
            <a:latin typeface="Times"/>
            <a:cs typeface="Times"/>
          </a:endParaRPr>
        </a:p>
      </dgm:t>
    </dgm:pt>
    <dgm:pt modelId="{7B970BAA-E504-574F-87C6-DB89C6ABD8AE}" type="sibTrans" cxnId="{397461FC-C378-5D4D-B2C9-CAB38F17E88A}">
      <dgm:prSet/>
      <dgm:spPr/>
      <dgm:t>
        <a:bodyPr/>
        <a:lstStyle/>
        <a:p>
          <a:endParaRPr lang="en-US">
            <a:latin typeface="Times"/>
            <a:cs typeface="Times"/>
          </a:endParaRPr>
        </a:p>
      </dgm:t>
    </dgm:pt>
    <dgm:pt modelId="{DB7F8FBA-28E6-BB47-BFC2-02FA1D7390D9}">
      <dgm:prSet/>
      <dgm:spPr/>
      <dgm:t>
        <a:bodyPr/>
        <a:lstStyle/>
        <a:p>
          <a:endParaRPr lang="en-US"/>
        </a:p>
      </dgm:t>
    </dgm:pt>
    <dgm:pt modelId="{D945ED6E-77A3-7E49-BA06-CFD822D68267}" type="parTrans" cxnId="{3DD445DD-B6C0-A742-873D-B125B79A96AD}">
      <dgm:prSet/>
      <dgm:spPr/>
      <dgm:t>
        <a:bodyPr/>
        <a:lstStyle/>
        <a:p>
          <a:endParaRPr lang="en-US"/>
        </a:p>
      </dgm:t>
    </dgm:pt>
    <dgm:pt modelId="{87B3981C-A701-8341-B429-48D27C1F7CF2}" type="sibTrans" cxnId="{3DD445DD-B6C0-A742-873D-B125B79A96AD}">
      <dgm:prSet/>
      <dgm:spPr/>
      <dgm:t>
        <a:bodyPr/>
        <a:lstStyle/>
        <a:p>
          <a:endParaRPr lang="en-US"/>
        </a:p>
      </dgm:t>
    </dgm:pt>
    <dgm:pt modelId="{AE823AA5-2DF4-784A-8525-757DF1DFBFCD}">
      <dgm:prSet/>
      <dgm:spPr/>
      <dgm:t>
        <a:bodyPr/>
        <a:lstStyle/>
        <a:p>
          <a:endParaRPr lang="en-US"/>
        </a:p>
      </dgm:t>
    </dgm:pt>
    <dgm:pt modelId="{B9741E6A-ADF2-4D4E-AE9C-19821F96633D}" type="parTrans" cxnId="{90284213-3FC8-0C47-8D43-6A241C6FF973}">
      <dgm:prSet/>
      <dgm:spPr/>
      <dgm:t>
        <a:bodyPr/>
        <a:lstStyle/>
        <a:p>
          <a:endParaRPr lang="en-US"/>
        </a:p>
      </dgm:t>
    </dgm:pt>
    <dgm:pt modelId="{260C6E49-03C9-324F-9114-5496F0AD60C0}" type="sibTrans" cxnId="{90284213-3FC8-0C47-8D43-6A241C6FF973}">
      <dgm:prSet/>
      <dgm:spPr/>
      <dgm:t>
        <a:bodyPr/>
        <a:lstStyle/>
        <a:p>
          <a:endParaRPr lang="en-US"/>
        </a:p>
      </dgm:t>
    </dgm:pt>
    <dgm:pt modelId="{B796A92E-24C0-8C4A-B623-1959A2743C89}">
      <dgm:prSet/>
      <dgm:spPr/>
      <dgm:t>
        <a:bodyPr/>
        <a:lstStyle/>
        <a:p>
          <a:endParaRPr lang="en-US"/>
        </a:p>
      </dgm:t>
    </dgm:pt>
    <dgm:pt modelId="{1D6AC7ED-4689-7847-B5B5-606C57FC8CB7}" type="parTrans" cxnId="{E4C53C9B-D7B6-1F4C-A5A6-E2A4CE86282A}">
      <dgm:prSet/>
      <dgm:spPr/>
      <dgm:t>
        <a:bodyPr/>
        <a:lstStyle/>
        <a:p>
          <a:endParaRPr lang="en-US"/>
        </a:p>
      </dgm:t>
    </dgm:pt>
    <dgm:pt modelId="{FA8C0D20-B657-0D44-B16A-C4D945EE3A8A}" type="sibTrans" cxnId="{E4C53C9B-D7B6-1F4C-A5A6-E2A4CE86282A}">
      <dgm:prSet/>
      <dgm:spPr/>
      <dgm:t>
        <a:bodyPr/>
        <a:lstStyle/>
        <a:p>
          <a:endParaRPr lang="en-US"/>
        </a:p>
      </dgm:t>
    </dgm:pt>
    <dgm:pt modelId="{BDCAD9E9-7D9A-004C-BF07-F0205BD7E938}">
      <dgm:prSet/>
      <dgm:spPr/>
      <dgm:t>
        <a:bodyPr/>
        <a:lstStyle/>
        <a:p>
          <a:endParaRPr lang="en-US"/>
        </a:p>
      </dgm:t>
    </dgm:pt>
    <dgm:pt modelId="{C1A83031-DA67-C847-9F0A-AE90C87AF722}" type="parTrans" cxnId="{6908BEA0-74A0-9349-B1C4-CC3E7E0B975A}">
      <dgm:prSet/>
      <dgm:spPr/>
      <dgm:t>
        <a:bodyPr/>
        <a:lstStyle/>
        <a:p>
          <a:endParaRPr lang="en-US"/>
        </a:p>
      </dgm:t>
    </dgm:pt>
    <dgm:pt modelId="{341788F5-EA07-CC46-A1F4-EAAF669C2D16}" type="sibTrans" cxnId="{6908BEA0-74A0-9349-B1C4-CC3E7E0B975A}">
      <dgm:prSet/>
      <dgm:spPr/>
      <dgm:t>
        <a:bodyPr/>
        <a:lstStyle/>
        <a:p>
          <a:endParaRPr lang="en-US"/>
        </a:p>
      </dgm:t>
    </dgm:pt>
    <dgm:pt modelId="{1558F70E-B25F-A040-8065-3D0CDA5E339B}">
      <dgm:prSet/>
      <dgm:spPr/>
      <dgm:t>
        <a:bodyPr/>
        <a:lstStyle/>
        <a:p>
          <a:endParaRPr lang="en-US"/>
        </a:p>
      </dgm:t>
    </dgm:pt>
    <dgm:pt modelId="{B8A99B04-22B1-7A48-A047-873E41822604}" type="parTrans" cxnId="{00A57BE6-C87C-FC44-85E8-5030A90577E9}">
      <dgm:prSet/>
      <dgm:spPr/>
      <dgm:t>
        <a:bodyPr/>
        <a:lstStyle/>
        <a:p>
          <a:endParaRPr lang="en-US"/>
        </a:p>
      </dgm:t>
    </dgm:pt>
    <dgm:pt modelId="{20C2CA76-7158-CE40-8293-6854AE11CF0A}" type="sibTrans" cxnId="{00A57BE6-C87C-FC44-85E8-5030A90577E9}">
      <dgm:prSet/>
      <dgm:spPr/>
      <dgm:t>
        <a:bodyPr/>
        <a:lstStyle/>
        <a:p>
          <a:endParaRPr lang="en-US"/>
        </a:p>
      </dgm:t>
    </dgm:pt>
    <dgm:pt modelId="{B1FD65EC-A866-2E46-AFE6-27A40BE8A781}" type="pres">
      <dgm:prSet presAssocID="{E4FE5FC6-4D6C-344E-9C6B-4A8E40FFA2C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678934B-ACFC-AC4F-832D-36F6BB1C8526}" type="pres">
      <dgm:prSet presAssocID="{E4FE5FC6-4D6C-344E-9C6B-4A8E40FFA2CA}" presName="radial" presStyleCnt="0">
        <dgm:presLayoutVars>
          <dgm:animLvl val="ctr"/>
        </dgm:presLayoutVars>
      </dgm:prSet>
      <dgm:spPr/>
    </dgm:pt>
    <dgm:pt modelId="{A7A2E4BC-9E57-C84E-A6EC-4C77139A74BD}" type="pres">
      <dgm:prSet presAssocID="{CD7FA340-9171-044F-899D-69E333079700}" presName="centerShape" presStyleLbl="vennNode1" presStyleIdx="0" presStyleCnt="7"/>
      <dgm:spPr/>
      <dgm:t>
        <a:bodyPr/>
        <a:lstStyle/>
        <a:p>
          <a:endParaRPr lang="en-US"/>
        </a:p>
      </dgm:t>
    </dgm:pt>
    <dgm:pt modelId="{767332C5-264A-D34B-BE11-80729C55FC8F}" type="pres">
      <dgm:prSet presAssocID="{7FDDBBF1-36ED-0348-99D7-96666A853721}" presName="node" presStyleLbl="venn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3D39E5-0336-F644-8C94-1435FE0FE064}" type="pres">
      <dgm:prSet presAssocID="{1558F70E-B25F-A040-8065-3D0CDA5E339B}" presName="node" presStyleLbl="venn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D7867E-9A21-F748-BFE4-E2D2B6841585}" type="pres">
      <dgm:prSet presAssocID="{BDCAD9E9-7D9A-004C-BF07-F0205BD7E938}" presName="node" presStyleLbl="venn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642CCB-055F-CE47-927E-75E6756C691A}" type="pres">
      <dgm:prSet presAssocID="{B796A92E-24C0-8C4A-B623-1959A2743C89}" presName="node" presStyleLbl="venn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0E89C5-6B09-8443-8D83-2375168CBA76}" type="pres">
      <dgm:prSet presAssocID="{AE823AA5-2DF4-784A-8525-757DF1DFBFCD}" presName="node" presStyleLbl="venn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BFC2CB-CFF3-D841-9362-0B552424B77F}" type="pres">
      <dgm:prSet presAssocID="{DB7F8FBA-28E6-BB47-BFC2-02FA1D7390D9}" presName="node" presStyleLbl="venn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E40B57C-3A65-D942-83EE-4BE09B045096}" srcId="{E4FE5FC6-4D6C-344E-9C6B-4A8E40FFA2CA}" destId="{717235F4-BCC3-E642-90FF-58397B8EF9C3}" srcOrd="2" destOrd="0" parTransId="{C95E6687-C696-6340-8194-7A54FF29FB1C}" sibTransId="{66C406B3-043D-534D-A235-0A61A7AB18E9}"/>
    <dgm:cxn modelId="{3F0A94EA-1297-4837-9139-F8D11F6DE4BF}" type="presOf" srcId="{AE823AA5-2DF4-784A-8525-757DF1DFBFCD}" destId="{260E89C5-6B09-8443-8D83-2375168CBA76}" srcOrd="0" destOrd="0" presId="urn:microsoft.com/office/officeart/2005/8/layout/radial3"/>
    <dgm:cxn modelId="{D61749C9-9AF6-0A4C-9AB4-26E78B52F15A}" srcId="{E4FE5FC6-4D6C-344E-9C6B-4A8E40FFA2CA}" destId="{2304D6FA-8FF2-D34B-9716-823AE3C2C3B0}" srcOrd="1" destOrd="0" parTransId="{FFB4AF3F-A9D2-514D-A332-8968D269BBEE}" sibTransId="{1AC7D3E5-7BD7-3243-B900-5A96274518EA}"/>
    <dgm:cxn modelId="{DF87CB1D-20D4-48F0-BB27-B2207876F5F0}" type="presOf" srcId="{DB7F8FBA-28E6-BB47-BFC2-02FA1D7390D9}" destId="{3CBFC2CB-CFF3-D841-9362-0B552424B77F}" srcOrd="0" destOrd="0" presId="urn:microsoft.com/office/officeart/2005/8/layout/radial3"/>
    <dgm:cxn modelId="{CEFD6049-CA7C-4F92-A885-D0A9D6223E27}" type="presOf" srcId="{7FDDBBF1-36ED-0348-99D7-96666A853721}" destId="{767332C5-264A-D34B-BE11-80729C55FC8F}" srcOrd="0" destOrd="0" presId="urn:microsoft.com/office/officeart/2005/8/layout/radial3"/>
    <dgm:cxn modelId="{E5C76E5D-2B6C-3840-8E18-CEA83EFC56C9}" srcId="{E4FE5FC6-4D6C-344E-9C6B-4A8E40FFA2CA}" destId="{CD7FA340-9171-044F-899D-69E333079700}" srcOrd="0" destOrd="0" parTransId="{E963B8AA-0634-0B46-B5F1-2569BE1A292C}" sibTransId="{0D068A53-D9B3-D947-B16D-5E4C3FCFE9A3}"/>
    <dgm:cxn modelId="{3DD445DD-B6C0-A742-873D-B125B79A96AD}" srcId="{CD7FA340-9171-044F-899D-69E333079700}" destId="{DB7F8FBA-28E6-BB47-BFC2-02FA1D7390D9}" srcOrd="5" destOrd="0" parTransId="{D945ED6E-77A3-7E49-BA06-CFD822D68267}" sibTransId="{87B3981C-A701-8341-B429-48D27C1F7CF2}"/>
    <dgm:cxn modelId="{A000B744-6401-4F8D-86D6-0297B33EFE43}" type="presOf" srcId="{1558F70E-B25F-A040-8065-3D0CDA5E339B}" destId="{EE3D39E5-0336-F644-8C94-1435FE0FE064}" srcOrd="0" destOrd="0" presId="urn:microsoft.com/office/officeart/2005/8/layout/radial3"/>
    <dgm:cxn modelId="{DD5F505A-B937-469B-B6AA-D3982D048DDB}" type="presOf" srcId="{CD7FA340-9171-044F-899D-69E333079700}" destId="{A7A2E4BC-9E57-C84E-A6EC-4C77139A74BD}" srcOrd="0" destOrd="0" presId="urn:microsoft.com/office/officeart/2005/8/layout/radial3"/>
    <dgm:cxn modelId="{BF89442D-7A2B-4279-98F0-5715F64D53D8}" type="presOf" srcId="{E4FE5FC6-4D6C-344E-9C6B-4A8E40FFA2CA}" destId="{B1FD65EC-A866-2E46-AFE6-27A40BE8A781}" srcOrd="0" destOrd="0" presId="urn:microsoft.com/office/officeart/2005/8/layout/radial3"/>
    <dgm:cxn modelId="{397461FC-C378-5D4D-B2C9-CAB38F17E88A}" srcId="{CD7FA340-9171-044F-899D-69E333079700}" destId="{7FDDBBF1-36ED-0348-99D7-96666A853721}" srcOrd="0" destOrd="0" parTransId="{5C8CC778-91CA-D940-B07F-83258B7D0A22}" sibTransId="{7B970BAA-E504-574F-87C6-DB89C6ABD8AE}"/>
    <dgm:cxn modelId="{90284213-3FC8-0C47-8D43-6A241C6FF973}" srcId="{CD7FA340-9171-044F-899D-69E333079700}" destId="{AE823AA5-2DF4-784A-8525-757DF1DFBFCD}" srcOrd="4" destOrd="0" parTransId="{B9741E6A-ADF2-4D4E-AE9C-19821F96633D}" sibTransId="{260C6E49-03C9-324F-9114-5496F0AD60C0}"/>
    <dgm:cxn modelId="{00A57BE6-C87C-FC44-85E8-5030A90577E9}" srcId="{CD7FA340-9171-044F-899D-69E333079700}" destId="{1558F70E-B25F-A040-8065-3D0CDA5E339B}" srcOrd="1" destOrd="0" parTransId="{B8A99B04-22B1-7A48-A047-873E41822604}" sibTransId="{20C2CA76-7158-CE40-8293-6854AE11CF0A}"/>
    <dgm:cxn modelId="{E4C53C9B-D7B6-1F4C-A5A6-E2A4CE86282A}" srcId="{CD7FA340-9171-044F-899D-69E333079700}" destId="{B796A92E-24C0-8C4A-B623-1959A2743C89}" srcOrd="3" destOrd="0" parTransId="{1D6AC7ED-4689-7847-B5B5-606C57FC8CB7}" sibTransId="{FA8C0D20-B657-0D44-B16A-C4D945EE3A8A}"/>
    <dgm:cxn modelId="{6908BEA0-74A0-9349-B1C4-CC3E7E0B975A}" srcId="{CD7FA340-9171-044F-899D-69E333079700}" destId="{BDCAD9E9-7D9A-004C-BF07-F0205BD7E938}" srcOrd="2" destOrd="0" parTransId="{C1A83031-DA67-C847-9F0A-AE90C87AF722}" sibTransId="{341788F5-EA07-CC46-A1F4-EAAF669C2D16}"/>
    <dgm:cxn modelId="{8969705A-73B9-47EF-8AE0-BF25EF6EA589}" type="presOf" srcId="{B796A92E-24C0-8C4A-B623-1959A2743C89}" destId="{89642CCB-055F-CE47-927E-75E6756C691A}" srcOrd="0" destOrd="0" presId="urn:microsoft.com/office/officeart/2005/8/layout/radial3"/>
    <dgm:cxn modelId="{C3C66F77-78D6-42A4-96FB-7F0D61FA697A}" type="presOf" srcId="{BDCAD9E9-7D9A-004C-BF07-F0205BD7E938}" destId="{D4D7867E-9A21-F748-BFE4-E2D2B6841585}" srcOrd="0" destOrd="0" presId="urn:microsoft.com/office/officeart/2005/8/layout/radial3"/>
    <dgm:cxn modelId="{8FE601CF-C8A8-4B13-BA2F-8DE9661CAB80}" type="presParOf" srcId="{B1FD65EC-A866-2E46-AFE6-27A40BE8A781}" destId="{A678934B-ACFC-AC4F-832D-36F6BB1C8526}" srcOrd="0" destOrd="0" presId="urn:microsoft.com/office/officeart/2005/8/layout/radial3"/>
    <dgm:cxn modelId="{98F73465-7C51-4959-932F-B43A2F52CFA3}" type="presParOf" srcId="{A678934B-ACFC-AC4F-832D-36F6BB1C8526}" destId="{A7A2E4BC-9E57-C84E-A6EC-4C77139A74BD}" srcOrd="0" destOrd="0" presId="urn:microsoft.com/office/officeart/2005/8/layout/radial3"/>
    <dgm:cxn modelId="{25D942C2-8018-48D8-9102-9853E5A6E0F4}" type="presParOf" srcId="{A678934B-ACFC-AC4F-832D-36F6BB1C8526}" destId="{767332C5-264A-D34B-BE11-80729C55FC8F}" srcOrd="1" destOrd="0" presId="urn:microsoft.com/office/officeart/2005/8/layout/radial3"/>
    <dgm:cxn modelId="{67B1D71B-E0F8-4955-9C8D-E10CE36DAFBE}" type="presParOf" srcId="{A678934B-ACFC-AC4F-832D-36F6BB1C8526}" destId="{EE3D39E5-0336-F644-8C94-1435FE0FE064}" srcOrd="2" destOrd="0" presId="urn:microsoft.com/office/officeart/2005/8/layout/radial3"/>
    <dgm:cxn modelId="{C2EB192B-8A85-47FD-8EB0-753924EDCA12}" type="presParOf" srcId="{A678934B-ACFC-AC4F-832D-36F6BB1C8526}" destId="{D4D7867E-9A21-F748-BFE4-E2D2B6841585}" srcOrd="3" destOrd="0" presId="urn:microsoft.com/office/officeart/2005/8/layout/radial3"/>
    <dgm:cxn modelId="{6A177C53-3940-4235-9A18-55F7C16F0DF2}" type="presParOf" srcId="{A678934B-ACFC-AC4F-832D-36F6BB1C8526}" destId="{89642CCB-055F-CE47-927E-75E6756C691A}" srcOrd="4" destOrd="0" presId="urn:microsoft.com/office/officeart/2005/8/layout/radial3"/>
    <dgm:cxn modelId="{DC13A040-456A-476F-AFF7-BFDABC6F5267}" type="presParOf" srcId="{A678934B-ACFC-AC4F-832D-36F6BB1C8526}" destId="{260E89C5-6B09-8443-8D83-2375168CBA76}" srcOrd="5" destOrd="0" presId="urn:microsoft.com/office/officeart/2005/8/layout/radial3"/>
    <dgm:cxn modelId="{BE8A1A10-7078-44E2-84DF-180B8CA4B64D}" type="presParOf" srcId="{A678934B-ACFC-AC4F-832D-36F6BB1C8526}" destId="{3CBFC2CB-CFF3-D841-9362-0B552424B77F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FE5FC6-4D6C-344E-9C6B-4A8E40FFA2CA}" type="doc">
      <dgm:prSet loTypeId="urn:microsoft.com/office/officeart/2005/8/layout/radial3" loCatId="relationship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D7FA340-9171-044F-899D-69E333079700}">
      <dgm:prSet phldrT="[Text]" custT="1"/>
      <dgm:spPr/>
      <dgm:t>
        <a:bodyPr/>
        <a:lstStyle/>
        <a:p>
          <a:r>
            <a:rPr lang="en-US" sz="4000" i="0" dirty="0" smtClean="0">
              <a:latin typeface="Times"/>
              <a:cs typeface="Times"/>
            </a:rPr>
            <a:t>4</a:t>
          </a:r>
          <a:r>
            <a:rPr lang="en-US" sz="4000" i="1" dirty="0" smtClean="0">
              <a:latin typeface="Times"/>
              <a:cs typeface="Times"/>
            </a:rPr>
            <a:t>x</a:t>
          </a:r>
          <a:r>
            <a:rPr lang="en-US" sz="4000" baseline="30000" dirty="0" smtClean="0">
              <a:latin typeface="Times"/>
              <a:cs typeface="Times"/>
            </a:rPr>
            <a:t>2</a:t>
          </a:r>
          <a:endParaRPr lang="en-US" sz="4000" dirty="0">
            <a:latin typeface="Times"/>
            <a:cs typeface="Times"/>
          </a:endParaRPr>
        </a:p>
      </dgm:t>
    </dgm:pt>
    <dgm:pt modelId="{E963B8AA-0634-0B46-B5F1-2569BE1A292C}" type="parTrans" cxnId="{E5C76E5D-2B6C-3840-8E18-CEA83EFC56C9}">
      <dgm:prSet/>
      <dgm:spPr/>
      <dgm:t>
        <a:bodyPr/>
        <a:lstStyle/>
        <a:p>
          <a:endParaRPr lang="en-US">
            <a:latin typeface="Times"/>
            <a:cs typeface="Times"/>
          </a:endParaRPr>
        </a:p>
      </dgm:t>
    </dgm:pt>
    <dgm:pt modelId="{0D068A53-D9B3-D947-B16D-5E4C3FCFE9A3}" type="sibTrans" cxnId="{E5C76E5D-2B6C-3840-8E18-CEA83EFC56C9}">
      <dgm:prSet/>
      <dgm:spPr/>
      <dgm:t>
        <a:bodyPr/>
        <a:lstStyle/>
        <a:p>
          <a:endParaRPr lang="en-US">
            <a:latin typeface="Times"/>
            <a:cs typeface="Times"/>
          </a:endParaRPr>
        </a:p>
      </dgm:t>
    </dgm:pt>
    <dgm:pt modelId="{717235F4-BCC3-E642-90FF-58397B8EF9C3}">
      <dgm:prSet/>
      <dgm:spPr/>
      <dgm:t>
        <a:bodyPr/>
        <a:lstStyle/>
        <a:p>
          <a:endParaRPr lang="en-US" dirty="0">
            <a:latin typeface="Times"/>
            <a:cs typeface="Times"/>
          </a:endParaRPr>
        </a:p>
      </dgm:t>
    </dgm:pt>
    <dgm:pt modelId="{C95E6687-C696-6340-8194-7A54FF29FB1C}" type="parTrans" cxnId="{BE40B57C-3A65-D942-83EE-4BE09B045096}">
      <dgm:prSet/>
      <dgm:spPr/>
      <dgm:t>
        <a:bodyPr/>
        <a:lstStyle/>
        <a:p>
          <a:endParaRPr lang="en-US">
            <a:latin typeface="Times"/>
            <a:cs typeface="Times"/>
          </a:endParaRPr>
        </a:p>
      </dgm:t>
    </dgm:pt>
    <dgm:pt modelId="{66C406B3-043D-534D-A235-0A61A7AB18E9}" type="sibTrans" cxnId="{BE40B57C-3A65-D942-83EE-4BE09B045096}">
      <dgm:prSet/>
      <dgm:spPr/>
      <dgm:t>
        <a:bodyPr/>
        <a:lstStyle/>
        <a:p>
          <a:endParaRPr lang="en-US">
            <a:latin typeface="Times"/>
            <a:cs typeface="Times"/>
          </a:endParaRPr>
        </a:p>
      </dgm:t>
    </dgm:pt>
    <dgm:pt modelId="{2304D6FA-8FF2-D34B-9716-823AE3C2C3B0}">
      <dgm:prSet/>
      <dgm:spPr/>
      <dgm:t>
        <a:bodyPr/>
        <a:lstStyle/>
        <a:p>
          <a:endParaRPr lang="en-US" dirty="0">
            <a:latin typeface="Times"/>
            <a:cs typeface="Times"/>
          </a:endParaRPr>
        </a:p>
      </dgm:t>
    </dgm:pt>
    <dgm:pt modelId="{FFB4AF3F-A9D2-514D-A332-8968D269BBEE}" type="parTrans" cxnId="{D61749C9-9AF6-0A4C-9AB4-26E78B52F15A}">
      <dgm:prSet/>
      <dgm:spPr/>
      <dgm:t>
        <a:bodyPr/>
        <a:lstStyle/>
        <a:p>
          <a:endParaRPr lang="en-US">
            <a:latin typeface="Times"/>
            <a:cs typeface="Times"/>
          </a:endParaRPr>
        </a:p>
      </dgm:t>
    </dgm:pt>
    <dgm:pt modelId="{1AC7D3E5-7BD7-3243-B900-5A96274518EA}" type="sibTrans" cxnId="{D61749C9-9AF6-0A4C-9AB4-26E78B52F15A}">
      <dgm:prSet/>
      <dgm:spPr/>
      <dgm:t>
        <a:bodyPr/>
        <a:lstStyle/>
        <a:p>
          <a:endParaRPr lang="en-US">
            <a:latin typeface="Times"/>
            <a:cs typeface="Times"/>
          </a:endParaRPr>
        </a:p>
      </dgm:t>
    </dgm:pt>
    <dgm:pt modelId="{7FDDBBF1-36ED-0348-99D7-96666A853721}">
      <dgm:prSet/>
      <dgm:spPr/>
      <dgm:t>
        <a:bodyPr/>
        <a:lstStyle/>
        <a:p>
          <a:endParaRPr lang="en-US" dirty="0">
            <a:latin typeface="Times"/>
            <a:cs typeface="Times"/>
          </a:endParaRPr>
        </a:p>
      </dgm:t>
    </dgm:pt>
    <dgm:pt modelId="{5C8CC778-91CA-D940-B07F-83258B7D0A22}" type="parTrans" cxnId="{397461FC-C378-5D4D-B2C9-CAB38F17E88A}">
      <dgm:prSet/>
      <dgm:spPr/>
      <dgm:t>
        <a:bodyPr/>
        <a:lstStyle/>
        <a:p>
          <a:endParaRPr lang="en-US">
            <a:latin typeface="Times"/>
            <a:cs typeface="Times"/>
          </a:endParaRPr>
        </a:p>
      </dgm:t>
    </dgm:pt>
    <dgm:pt modelId="{7B970BAA-E504-574F-87C6-DB89C6ABD8AE}" type="sibTrans" cxnId="{397461FC-C378-5D4D-B2C9-CAB38F17E88A}">
      <dgm:prSet/>
      <dgm:spPr/>
      <dgm:t>
        <a:bodyPr/>
        <a:lstStyle/>
        <a:p>
          <a:endParaRPr lang="en-US">
            <a:latin typeface="Times"/>
            <a:cs typeface="Times"/>
          </a:endParaRPr>
        </a:p>
      </dgm:t>
    </dgm:pt>
    <dgm:pt modelId="{DB7F8FBA-28E6-BB47-BFC2-02FA1D7390D9}">
      <dgm:prSet/>
      <dgm:spPr/>
      <dgm:t>
        <a:bodyPr/>
        <a:lstStyle/>
        <a:p>
          <a:endParaRPr lang="en-US" dirty="0"/>
        </a:p>
      </dgm:t>
    </dgm:pt>
    <dgm:pt modelId="{D945ED6E-77A3-7E49-BA06-CFD822D68267}" type="parTrans" cxnId="{3DD445DD-B6C0-A742-873D-B125B79A96AD}">
      <dgm:prSet/>
      <dgm:spPr/>
      <dgm:t>
        <a:bodyPr/>
        <a:lstStyle/>
        <a:p>
          <a:endParaRPr lang="en-US"/>
        </a:p>
      </dgm:t>
    </dgm:pt>
    <dgm:pt modelId="{87B3981C-A701-8341-B429-48D27C1F7CF2}" type="sibTrans" cxnId="{3DD445DD-B6C0-A742-873D-B125B79A96AD}">
      <dgm:prSet/>
      <dgm:spPr/>
      <dgm:t>
        <a:bodyPr/>
        <a:lstStyle/>
        <a:p>
          <a:endParaRPr lang="en-US"/>
        </a:p>
      </dgm:t>
    </dgm:pt>
    <dgm:pt modelId="{AE823AA5-2DF4-784A-8525-757DF1DFBFCD}">
      <dgm:prSet/>
      <dgm:spPr/>
      <dgm:t>
        <a:bodyPr/>
        <a:lstStyle/>
        <a:p>
          <a:endParaRPr lang="en-US" dirty="0"/>
        </a:p>
      </dgm:t>
    </dgm:pt>
    <dgm:pt modelId="{B9741E6A-ADF2-4D4E-AE9C-19821F96633D}" type="parTrans" cxnId="{90284213-3FC8-0C47-8D43-6A241C6FF973}">
      <dgm:prSet/>
      <dgm:spPr/>
      <dgm:t>
        <a:bodyPr/>
        <a:lstStyle/>
        <a:p>
          <a:endParaRPr lang="en-US"/>
        </a:p>
      </dgm:t>
    </dgm:pt>
    <dgm:pt modelId="{260C6E49-03C9-324F-9114-5496F0AD60C0}" type="sibTrans" cxnId="{90284213-3FC8-0C47-8D43-6A241C6FF973}">
      <dgm:prSet/>
      <dgm:spPr/>
      <dgm:t>
        <a:bodyPr/>
        <a:lstStyle/>
        <a:p>
          <a:endParaRPr lang="en-US"/>
        </a:p>
      </dgm:t>
    </dgm:pt>
    <dgm:pt modelId="{B796A92E-24C0-8C4A-B623-1959A2743C89}">
      <dgm:prSet/>
      <dgm:spPr/>
      <dgm:t>
        <a:bodyPr/>
        <a:lstStyle/>
        <a:p>
          <a:endParaRPr lang="en-US" dirty="0"/>
        </a:p>
      </dgm:t>
    </dgm:pt>
    <dgm:pt modelId="{1D6AC7ED-4689-7847-B5B5-606C57FC8CB7}" type="parTrans" cxnId="{E4C53C9B-D7B6-1F4C-A5A6-E2A4CE86282A}">
      <dgm:prSet/>
      <dgm:spPr/>
      <dgm:t>
        <a:bodyPr/>
        <a:lstStyle/>
        <a:p>
          <a:endParaRPr lang="en-US"/>
        </a:p>
      </dgm:t>
    </dgm:pt>
    <dgm:pt modelId="{FA8C0D20-B657-0D44-B16A-C4D945EE3A8A}" type="sibTrans" cxnId="{E4C53C9B-D7B6-1F4C-A5A6-E2A4CE86282A}">
      <dgm:prSet/>
      <dgm:spPr/>
      <dgm:t>
        <a:bodyPr/>
        <a:lstStyle/>
        <a:p>
          <a:endParaRPr lang="en-US"/>
        </a:p>
      </dgm:t>
    </dgm:pt>
    <dgm:pt modelId="{BDCAD9E9-7D9A-004C-BF07-F0205BD7E938}">
      <dgm:prSet/>
      <dgm:spPr/>
      <dgm:t>
        <a:bodyPr/>
        <a:lstStyle/>
        <a:p>
          <a:endParaRPr lang="en-US" dirty="0"/>
        </a:p>
      </dgm:t>
    </dgm:pt>
    <dgm:pt modelId="{C1A83031-DA67-C847-9F0A-AE90C87AF722}" type="parTrans" cxnId="{6908BEA0-74A0-9349-B1C4-CC3E7E0B975A}">
      <dgm:prSet/>
      <dgm:spPr/>
      <dgm:t>
        <a:bodyPr/>
        <a:lstStyle/>
        <a:p>
          <a:endParaRPr lang="en-US"/>
        </a:p>
      </dgm:t>
    </dgm:pt>
    <dgm:pt modelId="{341788F5-EA07-CC46-A1F4-EAAF669C2D16}" type="sibTrans" cxnId="{6908BEA0-74A0-9349-B1C4-CC3E7E0B975A}">
      <dgm:prSet/>
      <dgm:spPr/>
      <dgm:t>
        <a:bodyPr/>
        <a:lstStyle/>
        <a:p>
          <a:endParaRPr lang="en-US"/>
        </a:p>
      </dgm:t>
    </dgm:pt>
    <dgm:pt modelId="{1558F70E-B25F-A040-8065-3D0CDA5E339B}">
      <dgm:prSet/>
      <dgm:spPr/>
      <dgm:t>
        <a:bodyPr/>
        <a:lstStyle/>
        <a:p>
          <a:endParaRPr lang="en-US" dirty="0"/>
        </a:p>
      </dgm:t>
    </dgm:pt>
    <dgm:pt modelId="{B8A99B04-22B1-7A48-A047-873E41822604}" type="parTrans" cxnId="{00A57BE6-C87C-FC44-85E8-5030A90577E9}">
      <dgm:prSet/>
      <dgm:spPr/>
      <dgm:t>
        <a:bodyPr/>
        <a:lstStyle/>
        <a:p>
          <a:endParaRPr lang="en-US"/>
        </a:p>
      </dgm:t>
    </dgm:pt>
    <dgm:pt modelId="{20C2CA76-7158-CE40-8293-6854AE11CF0A}" type="sibTrans" cxnId="{00A57BE6-C87C-FC44-85E8-5030A90577E9}">
      <dgm:prSet/>
      <dgm:spPr/>
      <dgm:t>
        <a:bodyPr/>
        <a:lstStyle/>
        <a:p>
          <a:endParaRPr lang="en-US"/>
        </a:p>
      </dgm:t>
    </dgm:pt>
    <dgm:pt modelId="{B1FD65EC-A866-2E46-AFE6-27A40BE8A781}" type="pres">
      <dgm:prSet presAssocID="{E4FE5FC6-4D6C-344E-9C6B-4A8E40FFA2C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678934B-ACFC-AC4F-832D-36F6BB1C8526}" type="pres">
      <dgm:prSet presAssocID="{E4FE5FC6-4D6C-344E-9C6B-4A8E40FFA2CA}" presName="radial" presStyleCnt="0">
        <dgm:presLayoutVars>
          <dgm:animLvl val="ctr"/>
        </dgm:presLayoutVars>
      </dgm:prSet>
      <dgm:spPr/>
    </dgm:pt>
    <dgm:pt modelId="{A7A2E4BC-9E57-C84E-A6EC-4C77139A74BD}" type="pres">
      <dgm:prSet presAssocID="{CD7FA340-9171-044F-899D-69E333079700}" presName="centerShape" presStyleLbl="vennNode1" presStyleIdx="0" presStyleCnt="7"/>
      <dgm:spPr/>
      <dgm:t>
        <a:bodyPr/>
        <a:lstStyle/>
        <a:p>
          <a:endParaRPr lang="en-US"/>
        </a:p>
      </dgm:t>
    </dgm:pt>
    <dgm:pt modelId="{767332C5-264A-D34B-BE11-80729C55FC8F}" type="pres">
      <dgm:prSet presAssocID="{7FDDBBF1-36ED-0348-99D7-96666A853721}" presName="node" presStyleLbl="venn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3D39E5-0336-F644-8C94-1435FE0FE064}" type="pres">
      <dgm:prSet presAssocID="{1558F70E-B25F-A040-8065-3D0CDA5E339B}" presName="node" presStyleLbl="venn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D7867E-9A21-F748-BFE4-E2D2B6841585}" type="pres">
      <dgm:prSet presAssocID="{BDCAD9E9-7D9A-004C-BF07-F0205BD7E938}" presName="node" presStyleLbl="venn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642CCB-055F-CE47-927E-75E6756C691A}" type="pres">
      <dgm:prSet presAssocID="{B796A92E-24C0-8C4A-B623-1959A2743C89}" presName="node" presStyleLbl="venn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0E89C5-6B09-8443-8D83-2375168CBA76}" type="pres">
      <dgm:prSet presAssocID="{AE823AA5-2DF4-784A-8525-757DF1DFBFCD}" presName="node" presStyleLbl="venn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BFC2CB-CFF3-D841-9362-0B552424B77F}" type="pres">
      <dgm:prSet presAssocID="{DB7F8FBA-28E6-BB47-BFC2-02FA1D7390D9}" presName="node" presStyleLbl="venn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E40B57C-3A65-D942-83EE-4BE09B045096}" srcId="{E4FE5FC6-4D6C-344E-9C6B-4A8E40FFA2CA}" destId="{717235F4-BCC3-E642-90FF-58397B8EF9C3}" srcOrd="2" destOrd="0" parTransId="{C95E6687-C696-6340-8194-7A54FF29FB1C}" sibTransId="{66C406B3-043D-534D-A235-0A61A7AB18E9}"/>
    <dgm:cxn modelId="{38D02096-0397-49D0-BBDF-115FAA185B03}" type="presOf" srcId="{E4FE5FC6-4D6C-344E-9C6B-4A8E40FFA2CA}" destId="{B1FD65EC-A866-2E46-AFE6-27A40BE8A781}" srcOrd="0" destOrd="0" presId="urn:microsoft.com/office/officeart/2005/8/layout/radial3"/>
    <dgm:cxn modelId="{D61749C9-9AF6-0A4C-9AB4-26E78B52F15A}" srcId="{E4FE5FC6-4D6C-344E-9C6B-4A8E40FFA2CA}" destId="{2304D6FA-8FF2-D34B-9716-823AE3C2C3B0}" srcOrd="1" destOrd="0" parTransId="{FFB4AF3F-A9D2-514D-A332-8968D269BBEE}" sibTransId="{1AC7D3E5-7BD7-3243-B900-5A96274518EA}"/>
    <dgm:cxn modelId="{73A0620E-643D-4F23-AFDE-93F73026CF27}" type="presOf" srcId="{7FDDBBF1-36ED-0348-99D7-96666A853721}" destId="{767332C5-264A-D34B-BE11-80729C55FC8F}" srcOrd="0" destOrd="0" presId="urn:microsoft.com/office/officeart/2005/8/layout/radial3"/>
    <dgm:cxn modelId="{E5C76E5D-2B6C-3840-8E18-CEA83EFC56C9}" srcId="{E4FE5FC6-4D6C-344E-9C6B-4A8E40FFA2CA}" destId="{CD7FA340-9171-044F-899D-69E333079700}" srcOrd="0" destOrd="0" parTransId="{E963B8AA-0634-0B46-B5F1-2569BE1A292C}" sibTransId="{0D068A53-D9B3-D947-B16D-5E4C3FCFE9A3}"/>
    <dgm:cxn modelId="{3DD445DD-B6C0-A742-873D-B125B79A96AD}" srcId="{CD7FA340-9171-044F-899D-69E333079700}" destId="{DB7F8FBA-28E6-BB47-BFC2-02FA1D7390D9}" srcOrd="5" destOrd="0" parTransId="{D945ED6E-77A3-7E49-BA06-CFD822D68267}" sibTransId="{87B3981C-A701-8341-B429-48D27C1F7CF2}"/>
    <dgm:cxn modelId="{35B49DD5-3047-44BD-8A35-6025F13A7AA7}" type="presOf" srcId="{BDCAD9E9-7D9A-004C-BF07-F0205BD7E938}" destId="{D4D7867E-9A21-F748-BFE4-E2D2B6841585}" srcOrd="0" destOrd="0" presId="urn:microsoft.com/office/officeart/2005/8/layout/radial3"/>
    <dgm:cxn modelId="{397461FC-C378-5D4D-B2C9-CAB38F17E88A}" srcId="{CD7FA340-9171-044F-899D-69E333079700}" destId="{7FDDBBF1-36ED-0348-99D7-96666A853721}" srcOrd="0" destOrd="0" parTransId="{5C8CC778-91CA-D940-B07F-83258B7D0A22}" sibTransId="{7B970BAA-E504-574F-87C6-DB89C6ABD8AE}"/>
    <dgm:cxn modelId="{0A3FC894-C612-401D-AC66-20E462CFAEEA}" type="presOf" srcId="{DB7F8FBA-28E6-BB47-BFC2-02FA1D7390D9}" destId="{3CBFC2CB-CFF3-D841-9362-0B552424B77F}" srcOrd="0" destOrd="0" presId="urn:microsoft.com/office/officeart/2005/8/layout/radial3"/>
    <dgm:cxn modelId="{90284213-3FC8-0C47-8D43-6A241C6FF973}" srcId="{CD7FA340-9171-044F-899D-69E333079700}" destId="{AE823AA5-2DF4-784A-8525-757DF1DFBFCD}" srcOrd="4" destOrd="0" parTransId="{B9741E6A-ADF2-4D4E-AE9C-19821F96633D}" sibTransId="{260C6E49-03C9-324F-9114-5496F0AD60C0}"/>
    <dgm:cxn modelId="{9B5AB9EC-F8F8-494E-A1E0-EEC8EE6F680A}" type="presOf" srcId="{B796A92E-24C0-8C4A-B623-1959A2743C89}" destId="{89642CCB-055F-CE47-927E-75E6756C691A}" srcOrd="0" destOrd="0" presId="urn:microsoft.com/office/officeart/2005/8/layout/radial3"/>
    <dgm:cxn modelId="{00A57BE6-C87C-FC44-85E8-5030A90577E9}" srcId="{CD7FA340-9171-044F-899D-69E333079700}" destId="{1558F70E-B25F-A040-8065-3D0CDA5E339B}" srcOrd="1" destOrd="0" parTransId="{B8A99B04-22B1-7A48-A047-873E41822604}" sibTransId="{20C2CA76-7158-CE40-8293-6854AE11CF0A}"/>
    <dgm:cxn modelId="{E4C53C9B-D7B6-1F4C-A5A6-E2A4CE86282A}" srcId="{CD7FA340-9171-044F-899D-69E333079700}" destId="{B796A92E-24C0-8C4A-B623-1959A2743C89}" srcOrd="3" destOrd="0" parTransId="{1D6AC7ED-4689-7847-B5B5-606C57FC8CB7}" sibTransId="{FA8C0D20-B657-0D44-B16A-C4D945EE3A8A}"/>
    <dgm:cxn modelId="{6908BEA0-74A0-9349-B1C4-CC3E7E0B975A}" srcId="{CD7FA340-9171-044F-899D-69E333079700}" destId="{BDCAD9E9-7D9A-004C-BF07-F0205BD7E938}" srcOrd="2" destOrd="0" parTransId="{C1A83031-DA67-C847-9F0A-AE90C87AF722}" sibTransId="{341788F5-EA07-CC46-A1F4-EAAF669C2D16}"/>
    <dgm:cxn modelId="{21F84F3C-86C6-4B4B-AFCF-A9B30B1696BA}" type="presOf" srcId="{CD7FA340-9171-044F-899D-69E333079700}" destId="{A7A2E4BC-9E57-C84E-A6EC-4C77139A74BD}" srcOrd="0" destOrd="0" presId="urn:microsoft.com/office/officeart/2005/8/layout/radial3"/>
    <dgm:cxn modelId="{7D56394B-4518-4F80-8B5F-5AEDDD2A375E}" type="presOf" srcId="{1558F70E-B25F-A040-8065-3D0CDA5E339B}" destId="{EE3D39E5-0336-F644-8C94-1435FE0FE064}" srcOrd="0" destOrd="0" presId="urn:microsoft.com/office/officeart/2005/8/layout/radial3"/>
    <dgm:cxn modelId="{61D09AB4-8096-4926-B4C5-613CCDA35BCF}" type="presOf" srcId="{AE823AA5-2DF4-784A-8525-757DF1DFBFCD}" destId="{260E89C5-6B09-8443-8D83-2375168CBA76}" srcOrd="0" destOrd="0" presId="urn:microsoft.com/office/officeart/2005/8/layout/radial3"/>
    <dgm:cxn modelId="{F9507133-550A-4A96-BAEE-16C295DD0CE7}" type="presParOf" srcId="{B1FD65EC-A866-2E46-AFE6-27A40BE8A781}" destId="{A678934B-ACFC-AC4F-832D-36F6BB1C8526}" srcOrd="0" destOrd="0" presId="urn:microsoft.com/office/officeart/2005/8/layout/radial3"/>
    <dgm:cxn modelId="{64C6FCEA-4EA3-4A80-8F79-F3DD7DDFF2C6}" type="presParOf" srcId="{A678934B-ACFC-AC4F-832D-36F6BB1C8526}" destId="{A7A2E4BC-9E57-C84E-A6EC-4C77139A74BD}" srcOrd="0" destOrd="0" presId="urn:microsoft.com/office/officeart/2005/8/layout/radial3"/>
    <dgm:cxn modelId="{66A3964F-6135-49E7-8954-A3DA18E7217F}" type="presParOf" srcId="{A678934B-ACFC-AC4F-832D-36F6BB1C8526}" destId="{767332C5-264A-D34B-BE11-80729C55FC8F}" srcOrd="1" destOrd="0" presId="urn:microsoft.com/office/officeart/2005/8/layout/radial3"/>
    <dgm:cxn modelId="{0B93FAD7-64B2-4433-9108-806DCB421AF3}" type="presParOf" srcId="{A678934B-ACFC-AC4F-832D-36F6BB1C8526}" destId="{EE3D39E5-0336-F644-8C94-1435FE0FE064}" srcOrd="2" destOrd="0" presId="urn:microsoft.com/office/officeart/2005/8/layout/radial3"/>
    <dgm:cxn modelId="{FB5DE115-E525-40E7-A8A2-F3AD96E66D99}" type="presParOf" srcId="{A678934B-ACFC-AC4F-832D-36F6BB1C8526}" destId="{D4D7867E-9A21-F748-BFE4-E2D2B6841585}" srcOrd="3" destOrd="0" presId="urn:microsoft.com/office/officeart/2005/8/layout/radial3"/>
    <dgm:cxn modelId="{8A0CE2AA-2F7D-4AD5-9A7C-FAF94FD4F287}" type="presParOf" srcId="{A678934B-ACFC-AC4F-832D-36F6BB1C8526}" destId="{89642CCB-055F-CE47-927E-75E6756C691A}" srcOrd="4" destOrd="0" presId="urn:microsoft.com/office/officeart/2005/8/layout/radial3"/>
    <dgm:cxn modelId="{3C2BDD16-4D78-4FC7-A69F-EEA9726BAB1D}" type="presParOf" srcId="{A678934B-ACFC-AC4F-832D-36F6BB1C8526}" destId="{260E89C5-6B09-8443-8D83-2375168CBA76}" srcOrd="5" destOrd="0" presId="urn:microsoft.com/office/officeart/2005/8/layout/radial3"/>
    <dgm:cxn modelId="{9703516B-9328-41EF-967C-076B0CE0DAC7}" type="presParOf" srcId="{A678934B-ACFC-AC4F-832D-36F6BB1C8526}" destId="{3CBFC2CB-CFF3-D841-9362-0B552424B77F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24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4FE5FC6-4D6C-344E-9C6B-4A8E40FFA2CA}" type="doc">
      <dgm:prSet loTypeId="urn:microsoft.com/office/officeart/2005/8/layout/radial3" loCatId="relationship" qsTypeId="urn:microsoft.com/office/officeart/2005/8/quickstyle/3D3" qsCatId="3D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CD7FA340-9171-044F-899D-69E333079700}">
      <dgm:prSet phldrT="[Text]" custT="1"/>
      <dgm:spPr/>
      <dgm:t>
        <a:bodyPr/>
        <a:lstStyle/>
        <a:p>
          <a:r>
            <a:rPr lang="en-US" sz="4400" i="1" dirty="0" smtClean="0">
              <a:latin typeface="Times"/>
              <a:cs typeface="Times"/>
            </a:rPr>
            <a:t>3xy</a:t>
          </a:r>
          <a:endParaRPr lang="en-US" sz="4400" dirty="0">
            <a:latin typeface="Times"/>
            <a:cs typeface="Times"/>
          </a:endParaRPr>
        </a:p>
      </dgm:t>
    </dgm:pt>
    <dgm:pt modelId="{E963B8AA-0634-0B46-B5F1-2569BE1A292C}" type="parTrans" cxnId="{E5C76E5D-2B6C-3840-8E18-CEA83EFC56C9}">
      <dgm:prSet/>
      <dgm:spPr/>
      <dgm:t>
        <a:bodyPr/>
        <a:lstStyle/>
        <a:p>
          <a:endParaRPr lang="en-US">
            <a:latin typeface="Times"/>
            <a:cs typeface="Times"/>
          </a:endParaRPr>
        </a:p>
      </dgm:t>
    </dgm:pt>
    <dgm:pt modelId="{0D068A53-D9B3-D947-B16D-5E4C3FCFE9A3}" type="sibTrans" cxnId="{E5C76E5D-2B6C-3840-8E18-CEA83EFC56C9}">
      <dgm:prSet/>
      <dgm:spPr/>
      <dgm:t>
        <a:bodyPr/>
        <a:lstStyle/>
        <a:p>
          <a:endParaRPr lang="en-US">
            <a:latin typeface="Times"/>
            <a:cs typeface="Times"/>
          </a:endParaRPr>
        </a:p>
      </dgm:t>
    </dgm:pt>
    <dgm:pt modelId="{717235F4-BCC3-E642-90FF-58397B8EF9C3}">
      <dgm:prSet/>
      <dgm:spPr/>
      <dgm:t>
        <a:bodyPr/>
        <a:lstStyle/>
        <a:p>
          <a:endParaRPr lang="en-US" dirty="0">
            <a:latin typeface="Times"/>
            <a:cs typeface="Times"/>
          </a:endParaRPr>
        </a:p>
      </dgm:t>
    </dgm:pt>
    <dgm:pt modelId="{C95E6687-C696-6340-8194-7A54FF29FB1C}" type="parTrans" cxnId="{BE40B57C-3A65-D942-83EE-4BE09B045096}">
      <dgm:prSet/>
      <dgm:spPr/>
      <dgm:t>
        <a:bodyPr/>
        <a:lstStyle/>
        <a:p>
          <a:endParaRPr lang="en-US">
            <a:latin typeface="Times"/>
            <a:cs typeface="Times"/>
          </a:endParaRPr>
        </a:p>
      </dgm:t>
    </dgm:pt>
    <dgm:pt modelId="{66C406B3-043D-534D-A235-0A61A7AB18E9}" type="sibTrans" cxnId="{BE40B57C-3A65-D942-83EE-4BE09B045096}">
      <dgm:prSet/>
      <dgm:spPr/>
      <dgm:t>
        <a:bodyPr/>
        <a:lstStyle/>
        <a:p>
          <a:endParaRPr lang="en-US">
            <a:latin typeface="Times"/>
            <a:cs typeface="Times"/>
          </a:endParaRPr>
        </a:p>
      </dgm:t>
    </dgm:pt>
    <dgm:pt modelId="{2304D6FA-8FF2-D34B-9716-823AE3C2C3B0}">
      <dgm:prSet/>
      <dgm:spPr/>
      <dgm:t>
        <a:bodyPr/>
        <a:lstStyle/>
        <a:p>
          <a:endParaRPr lang="en-US" dirty="0">
            <a:latin typeface="Times"/>
            <a:cs typeface="Times"/>
          </a:endParaRPr>
        </a:p>
      </dgm:t>
    </dgm:pt>
    <dgm:pt modelId="{FFB4AF3F-A9D2-514D-A332-8968D269BBEE}" type="parTrans" cxnId="{D61749C9-9AF6-0A4C-9AB4-26E78B52F15A}">
      <dgm:prSet/>
      <dgm:spPr/>
      <dgm:t>
        <a:bodyPr/>
        <a:lstStyle/>
        <a:p>
          <a:endParaRPr lang="en-US">
            <a:latin typeface="Times"/>
            <a:cs typeface="Times"/>
          </a:endParaRPr>
        </a:p>
      </dgm:t>
    </dgm:pt>
    <dgm:pt modelId="{1AC7D3E5-7BD7-3243-B900-5A96274518EA}" type="sibTrans" cxnId="{D61749C9-9AF6-0A4C-9AB4-26E78B52F15A}">
      <dgm:prSet/>
      <dgm:spPr/>
      <dgm:t>
        <a:bodyPr/>
        <a:lstStyle/>
        <a:p>
          <a:endParaRPr lang="en-US">
            <a:latin typeface="Times"/>
            <a:cs typeface="Times"/>
          </a:endParaRPr>
        </a:p>
      </dgm:t>
    </dgm:pt>
    <dgm:pt modelId="{7FDDBBF1-36ED-0348-99D7-96666A853721}">
      <dgm:prSet/>
      <dgm:spPr/>
      <dgm:t>
        <a:bodyPr/>
        <a:lstStyle/>
        <a:p>
          <a:endParaRPr lang="en-US" dirty="0">
            <a:latin typeface="Times"/>
            <a:cs typeface="Times"/>
          </a:endParaRPr>
        </a:p>
      </dgm:t>
    </dgm:pt>
    <dgm:pt modelId="{5C8CC778-91CA-D940-B07F-83258B7D0A22}" type="parTrans" cxnId="{397461FC-C378-5D4D-B2C9-CAB38F17E88A}">
      <dgm:prSet/>
      <dgm:spPr/>
      <dgm:t>
        <a:bodyPr/>
        <a:lstStyle/>
        <a:p>
          <a:endParaRPr lang="en-US">
            <a:latin typeface="Times"/>
            <a:cs typeface="Times"/>
          </a:endParaRPr>
        </a:p>
      </dgm:t>
    </dgm:pt>
    <dgm:pt modelId="{7B970BAA-E504-574F-87C6-DB89C6ABD8AE}" type="sibTrans" cxnId="{397461FC-C378-5D4D-B2C9-CAB38F17E88A}">
      <dgm:prSet/>
      <dgm:spPr/>
      <dgm:t>
        <a:bodyPr/>
        <a:lstStyle/>
        <a:p>
          <a:endParaRPr lang="en-US">
            <a:latin typeface="Times"/>
            <a:cs typeface="Times"/>
          </a:endParaRPr>
        </a:p>
      </dgm:t>
    </dgm:pt>
    <dgm:pt modelId="{DB7F8FBA-28E6-BB47-BFC2-02FA1D7390D9}">
      <dgm:prSet/>
      <dgm:spPr/>
      <dgm:t>
        <a:bodyPr/>
        <a:lstStyle/>
        <a:p>
          <a:endParaRPr lang="en-US" dirty="0"/>
        </a:p>
      </dgm:t>
    </dgm:pt>
    <dgm:pt modelId="{D945ED6E-77A3-7E49-BA06-CFD822D68267}" type="parTrans" cxnId="{3DD445DD-B6C0-A742-873D-B125B79A96AD}">
      <dgm:prSet/>
      <dgm:spPr/>
      <dgm:t>
        <a:bodyPr/>
        <a:lstStyle/>
        <a:p>
          <a:endParaRPr lang="en-US"/>
        </a:p>
      </dgm:t>
    </dgm:pt>
    <dgm:pt modelId="{87B3981C-A701-8341-B429-48D27C1F7CF2}" type="sibTrans" cxnId="{3DD445DD-B6C0-A742-873D-B125B79A96AD}">
      <dgm:prSet/>
      <dgm:spPr/>
      <dgm:t>
        <a:bodyPr/>
        <a:lstStyle/>
        <a:p>
          <a:endParaRPr lang="en-US"/>
        </a:p>
      </dgm:t>
    </dgm:pt>
    <dgm:pt modelId="{AE823AA5-2DF4-784A-8525-757DF1DFBFCD}">
      <dgm:prSet/>
      <dgm:spPr/>
      <dgm:t>
        <a:bodyPr/>
        <a:lstStyle/>
        <a:p>
          <a:endParaRPr lang="en-US" dirty="0"/>
        </a:p>
      </dgm:t>
    </dgm:pt>
    <dgm:pt modelId="{B9741E6A-ADF2-4D4E-AE9C-19821F96633D}" type="parTrans" cxnId="{90284213-3FC8-0C47-8D43-6A241C6FF973}">
      <dgm:prSet/>
      <dgm:spPr/>
      <dgm:t>
        <a:bodyPr/>
        <a:lstStyle/>
        <a:p>
          <a:endParaRPr lang="en-US"/>
        </a:p>
      </dgm:t>
    </dgm:pt>
    <dgm:pt modelId="{260C6E49-03C9-324F-9114-5496F0AD60C0}" type="sibTrans" cxnId="{90284213-3FC8-0C47-8D43-6A241C6FF973}">
      <dgm:prSet/>
      <dgm:spPr/>
      <dgm:t>
        <a:bodyPr/>
        <a:lstStyle/>
        <a:p>
          <a:endParaRPr lang="en-US"/>
        </a:p>
      </dgm:t>
    </dgm:pt>
    <dgm:pt modelId="{B796A92E-24C0-8C4A-B623-1959A2743C89}">
      <dgm:prSet/>
      <dgm:spPr/>
      <dgm:t>
        <a:bodyPr/>
        <a:lstStyle/>
        <a:p>
          <a:endParaRPr lang="en-US" dirty="0"/>
        </a:p>
      </dgm:t>
    </dgm:pt>
    <dgm:pt modelId="{1D6AC7ED-4689-7847-B5B5-606C57FC8CB7}" type="parTrans" cxnId="{E4C53C9B-D7B6-1F4C-A5A6-E2A4CE86282A}">
      <dgm:prSet/>
      <dgm:spPr/>
      <dgm:t>
        <a:bodyPr/>
        <a:lstStyle/>
        <a:p>
          <a:endParaRPr lang="en-US"/>
        </a:p>
      </dgm:t>
    </dgm:pt>
    <dgm:pt modelId="{FA8C0D20-B657-0D44-B16A-C4D945EE3A8A}" type="sibTrans" cxnId="{E4C53C9B-D7B6-1F4C-A5A6-E2A4CE86282A}">
      <dgm:prSet/>
      <dgm:spPr/>
      <dgm:t>
        <a:bodyPr/>
        <a:lstStyle/>
        <a:p>
          <a:endParaRPr lang="en-US"/>
        </a:p>
      </dgm:t>
    </dgm:pt>
    <dgm:pt modelId="{BDCAD9E9-7D9A-004C-BF07-F0205BD7E938}">
      <dgm:prSet/>
      <dgm:spPr/>
      <dgm:t>
        <a:bodyPr/>
        <a:lstStyle/>
        <a:p>
          <a:endParaRPr lang="en-US" dirty="0"/>
        </a:p>
      </dgm:t>
    </dgm:pt>
    <dgm:pt modelId="{C1A83031-DA67-C847-9F0A-AE90C87AF722}" type="parTrans" cxnId="{6908BEA0-74A0-9349-B1C4-CC3E7E0B975A}">
      <dgm:prSet/>
      <dgm:spPr/>
      <dgm:t>
        <a:bodyPr/>
        <a:lstStyle/>
        <a:p>
          <a:endParaRPr lang="en-US"/>
        </a:p>
      </dgm:t>
    </dgm:pt>
    <dgm:pt modelId="{341788F5-EA07-CC46-A1F4-EAAF669C2D16}" type="sibTrans" cxnId="{6908BEA0-74A0-9349-B1C4-CC3E7E0B975A}">
      <dgm:prSet/>
      <dgm:spPr/>
      <dgm:t>
        <a:bodyPr/>
        <a:lstStyle/>
        <a:p>
          <a:endParaRPr lang="en-US"/>
        </a:p>
      </dgm:t>
    </dgm:pt>
    <dgm:pt modelId="{1558F70E-B25F-A040-8065-3D0CDA5E339B}">
      <dgm:prSet/>
      <dgm:spPr/>
      <dgm:t>
        <a:bodyPr/>
        <a:lstStyle/>
        <a:p>
          <a:endParaRPr lang="en-US" dirty="0"/>
        </a:p>
      </dgm:t>
    </dgm:pt>
    <dgm:pt modelId="{B8A99B04-22B1-7A48-A047-873E41822604}" type="parTrans" cxnId="{00A57BE6-C87C-FC44-85E8-5030A90577E9}">
      <dgm:prSet/>
      <dgm:spPr/>
      <dgm:t>
        <a:bodyPr/>
        <a:lstStyle/>
        <a:p>
          <a:endParaRPr lang="en-US"/>
        </a:p>
      </dgm:t>
    </dgm:pt>
    <dgm:pt modelId="{20C2CA76-7158-CE40-8293-6854AE11CF0A}" type="sibTrans" cxnId="{00A57BE6-C87C-FC44-85E8-5030A90577E9}">
      <dgm:prSet/>
      <dgm:spPr/>
      <dgm:t>
        <a:bodyPr/>
        <a:lstStyle/>
        <a:p>
          <a:endParaRPr lang="en-US"/>
        </a:p>
      </dgm:t>
    </dgm:pt>
    <dgm:pt modelId="{B1FD65EC-A866-2E46-AFE6-27A40BE8A781}" type="pres">
      <dgm:prSet presAssocID="{E4FE5FC6-4D6C-344E-9C6B-4A8E40FFA2C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678934B-ACFC-AC4F-832D-36F6BB1C8526}" type="pres">
      <dgm:prSet presAssocID="{E4FE5FC6-4D6C-344E-9C6B-4A8E40FFA2CA}" presName="radial" presStyleCnt="0">
        <dgm:presLayoutVars>
          <dgm:animLvl val="ctr"/>
        </dgm:presLayoutVars>
      </dgm:prSet>
      <dgm:spPr/>
    </dgm:pt>
    <dgm:pt modelId="{A7A2E4BC-9E57-C84E-A6EC-4C77139A74BD}" type="pres">
      <dgm:prSet presAssocID="{CD7FA340-9171-044F-899D-69E333079700}" presName="centerShape" presStyleLbl="vennNode1" presStyleIdx="0" presStyleCnt="7"/>
      <dgm:spPr/>
      <dgm:t>
        <a:bodyPr/>
        <a:lstStyle/>
        <a:p>
          <a:endParaRPr lang="en-US"/>
        </a:p>
      </dgm:t>
    </dgm:pt>
    <dgm:pt modelId="{767332C5-264A-D34B-BE11-80729C55FC8F}" type="pres">
      <dgm:prSet presAssocID="{7FDDBBF1-36ED-0348-99D7-96666A853721}" presName="node" presStyleLbl="venn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3D39E5-0336-F644-8C94-1435FE0FE064}" type="pres">
      <dgm:prSet presAssocID="{1558F70E-B25F-A040-8065-3D0CDA5E339B}" presName="node" presStyleLbl="venn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D7867E-9A21-F748-BFE4-E2D2B6841585}" type="pres">
      <dgm:prSet presAssocID="{BDCAD9E9-7D9A-004C-BF07-F0205BD7E938}" presName="node" presStyleLbl="venn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642CCB-055F-CE47-927E-75E6756C691A}" type="pres">
      <dgm:prSet presAssocID="{B796A92E-24C0-8C4A-B623-1959A2743C89}" presName="node" presStyleLbl="venn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0E89C5-6B09-8443-8D83-2375168CBA76}" type="pres">
      <dgm:prSet presAssocID="{AE823AA5-2DF4-784A-8525-757DF1DFBFCD}" presName="node" presStyleLbl="venn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BFC2CB-CFF3-D841-9362-0B552424B77F}" type="pres">
      <dgm:prSet presAssocID="{DB7F8FBA-28E6-BB47-BFC2-02FA1D7390D9}" presName="node" presStyleLbl="venn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E40B57C-3A65-D942-83EE-4BE09B045096}" srcId="{E4FE5FC6-4D6C-344E-9C6B-4A8E40FFA2CA}" destId="{717235F4-BCC3-E642-90FF-58397B8EF9C3}" srcOrd="2" destOrd="0" parTransId="{C95E6687-C696-6340-8194-7A54FF29FB1C}" sibTransId="{66C406B3-043D-534D-A235-0A61A7AB18E9}"/>
    <dgm:cxn modelId="{6908BEA0-74A0-9349-B1C4-CC3E7E0B975A}" srcId="{CD7FA340-9171-044F-899D-69E333079700}" destId="{BDCAD9E9-7D9A-004C-BF07-F0205BD7E938}" srcOrd="2" destOrd="0" parTransId="{C1A83031-DA67-C847-9F0A-AE90C87AF722}" sibTransId="{341788F5-EA07-CC46-A1F4-EAAF669C2D16}"/>
    <dgm:cxn modelId="{FA2BE6E9-FCB0-428F-B8D7-F6A8B634B0A9}" type="presOf" srcId="{BDCAD9E9-7D9A-004C-BF07-F0205BD7E938}" destId="{D4D7867E-9A21-F748-BFE4-E2D2B6841585}" srcOrd="0" destOrd="0" presId="urn:microsoft.com/office/officeart/2005/8/layout/radial3"/>
    <dgm:cxn modelId="{90284213-3FC8-0C47-8D43-6A241C6FF973}" srcId="{CD7FA340-9171-044F-899D-69E333079700}" destId="{AE823AA5-2DF4-784A-8525-757DF1DFBFCD}" srcOrd="4" destOrd="0" parTransId="{B9741E6A-ADF2-4D4E-AE9C-19821F96633D}" sibTransId="{260C6E49-03C9-324F-9114-5496F0AD60C0}"/>
    <dgm:cxn modelId="{3DD445DD-B6C0-A742-873D-B125B79A96AD}" srcId="{CD7FA340-9171-044F-899D-69E333079700}" destId="{DB7F8FBA-28E6-BB47-BFC2-02FA1D7390D9}" srcOrd="5" destOrd="0" parTransId="{D945ED6E-77A3-7E49-BA06-CFD822D68267}" sibTransId="{87B3981C-A701-8341-B429-48D27C1F7CF2}"/>
    <dgm:cxn modelId="{24A15887-F731-422D-BD63-9ABB04688C0F}" type="presOf" srcId="{E4FE5FC6-4D6C-344E-9C6B-4A8E40FFA2CA}" destId="{B1FD65EC-A866-2E46-AFE6-27A40BE8A781}" srcOrd="0" destOrd="0" presId="urn:microsoft.com/office/officeart/2005/8/layout/radial3"/>
    <dgm:cxn modelId="{B2A210E4-8E2B-41FD-85A6-D59A735FCBE2}" type="presOf" srcId="{DB7F8FBA-28E6-BB47-BFC2-02FA1D7390D9}" destId="{3CBFC2CB-CFF3-D841-9362-0B552424B77F}" srcOrd="0" destOrd="0" presId="urn:microsoft.com/office/officeart/2005/8/layout/radial3"/>
    <dgm:cxn modelId="{213D14A8-4608-4A65-A7CF-F998B4357CFB}" type="presOf" srcId="{7FDDBBF1-36ED-0348-99D7-96666A853721}" destId="{767332C5-264A-D34B-BE11-80729C55FC8F}" srcOrd="0" destOrd="0" presId="urn:microsoft.com/office/officeart/2005/8/layout/radial3"/>
    <dgm:cxn modelId="{397461FC-C378-5D4D-B2C9-CAB38F17E88A}" srcId="{CD7FA340-9171-044F-899D-69E333079700}" destId="{7FDDBBF1-36ED-0348-99D7-96666A853721}" srcOrd="0" destOrd="0" parTransId="{5C8CC778-91CA-D940-B07F-83258B7D0A22}" sibTransId="{7B970BAA-E504-574F-87C6-DB89C6ABD8AE}"/>
    <dgm:cxn modelId="{D7383F37-B8B6-4A5D-990B-DB7A351CCE85}" type="presOf" srcId="{1558F70E-B25F-A040-8065-3D0CDA5E339B}" destId="{EE3D39E5-0336-F644-8C94-1435FE0FE064}" srcOrd="0" destOrd="0" presId="urn:microsoft.com/office/officeart/2005/8/layout/radial3"/>
    <dgm:cxn modelId="{D61749C9-9AF6-0A4C-9AB4-26E78B52F15A}" srcId="{E4FE5FC6-4D6C-344E-9C6B-4A8E40FFA2CA}" destId="{2304D6FA-8FF2-D34B-9716-823AE3C2C3B0}" srcOrd="1" destOrd="0" parTransId="{FFB4AF3F-A9D2-514D-A332-8968D269BBEE}" sibTransId="{1AC7D3E5-7BD7-3243-B900-5A96274518EA}"/>
    <dgm:cxn modelId="{54DDF709-F21D-49EC-BCA5-FA1524CE9191}" type="presOf" srcId="{CD7FA340-9171-044F-899D-69E333079700}" destId="{A7A2E4BC-9E57-C84E-A6EC-4C77139A74BD}" srcOrd="0" destOrd="0" presId="urn:microsoft.com/office/officeart/2005/8/layout/radial3"/>
    <dgm:cxn modelId="{9230D7E7-F720-44D4-AC98-4D8F7B331025}" type="presOf" srcId="{AE823AA5-2DF4-784A-8525-757DF1DFBFCD}" destId="{260E89C5-6B09-8443-8D83-2375168CBA76}" srcOrd="0" destOrd="0" presId="urn:microsoft.com/office/officeart/2005/8/layout/radial3"/>
    <dgm:cxn modelId="{E4C53C9B-D7B6-1F4C-A5A6-E2A4CE86282A}" srcId="{CD7FA340-9171-044F-899D-69E333079700}" destId="{B796A92E-24C0-8C4A-B623-1959A2743C89}" srcOrd="3" destOrd="0" parTransId="{1D6AC7ED-4689-7847-B5B5-606C57FC8CB7}" sibTransId="{FA8C0D20-B657-0D44-B16A-C4D945EE3A8A}"/>
    <dgm:cxn modelId="{3627C467-33A1-4804-9A22-3AAA5336EA31}" type="presOf" srcId="{B796A92E-24C0-8C4A-B623-1959A2743C89}" destId="{89642CCB-055F-CE47-927E-75E6756C691A}" srcOrd="0" destOrd="0" presId="urn:microsoft.com/office/officeart/2005/8/layout/radial3"/>
    <dgm:cxn modelId="{E5C76E5D-2B6C-3840-8E18-CEA83EFC56C9}" srcId="{E4FE5FC6-4D6C-344E-9C6B-4A8E40FFA2CA}" destId="{CD7FA340-9171-044F-899D-69E333079700}" srcOrd="0" destOrd="0" parTransId="{E963B8AA-0634-0B46-B5F1-2569BE1A292C}" sibTransId="{0D068A53-D9B3-D947-B16D-5E4C3FCFE9A3}"/>
    <dgm:cxn modelId="{00A57BE6-C87C-FC44-85E8-5030A90577E9}" srcId="{CD7FA340-9171-044F-899D-69E333079700}" destId="{1558F70E-B25F-A040-8065-3D0CDA5E339B}" srcOrd="1" destOrd="0" parTransId="{B8A99B04-22B1-7A48-A047-873E41822604}" sibTransId="{20C2CA76-7158-CE40-8293-6854AE11CF0A}"/>
    <dgm:cxn modelId="{7C56FAFC-762F-498E-B6CB-73ABC1A77EE9}" type="presParOf" srcId="{B1FD65EC-A866-2E46-AFE6-27A40BE8A781}" destId="{A678934B-ACFC-AC4F-832D-36F6BB1C8526}" srcOrd="0" destOrd="0" presId="urn:microsoft.com/office/officeart/2005/8/layout/radial3"/>
    <dgm:cxn modelId="{E9D77032-6977-492E-BA21-F698471B68CF}" type="presParOf" srcId="{A678934B-ACFC-AC4F-832D-36F6BB1C8526}" destId="{A7A2E4BC-9E57-C84E-A6EC-4C77139A74BD}" srcOrd="0" destOrd="0" presId="urn:microsoft.com/office/officeart/2005/8/layout/radial3"/>
    <dgm:cxn modelId="{CD5E7AB8-DF05-4B5A-9C97-50F22DF19467}" type="presParOf" srcId="{A678934B-ACFC-AC4F-832D-36F6BB1C8526}" destId="{767332C5-264A-D34B-BE11-80729C55FC8F}" srcOrd="1" destOrd="0" presId="urn:microsoft.com/office/officeart/2005/8/layout/radial3"/>
    <dgm:cxn modelId="{5FCF7474-7C0A-4061-850D-4948F86DB2BD}" type="presParOf" srcId="{A678934B-ACFC-AC4F-832D-36F6BB1C8526}" destId="{EE3D39E5-0336-F644-8C94-1435FE0FE064}" srcOrd="2" destOrd="0" presId="urn:microsoft.com/office/officeart/2005/8/layout/radial3"/>
    <dgm:cxn modelId="{12F652B1-441B-4D5B-B7DC-065DBFC7076F}" type="presParOf" srcId="{A678934B-ACFC-AC4F-832D-36F6BB1C8526}" destId="{D4D7867E-9A21-F748-BFE4-E2D2B6841585}" srcOrd="3" destOrd="0" presId="urn:microsoft.com/office/officeart/2005/8/layout/radial3"/>
    <dgm:cxn modelId="{3A499D08-A4F8-4588-9170-B2C81A36460E}" type="presParOf" srcId="{A678934B-ACFC-AC4F-832D-36F6BB1C8526}" destId="{89642CCB-055F-CE47-927E-75E6756C691A}" srcOrd="4" destOrd="0" presId="urn:microsoft.com/office/officeart/2005/8/layout/radial3"/>
    <dgm:cxn modelId="{FFE1026C-1ECE-4151-8BEE-336D47279330}" type="presParOf" srcId="{A678934B-ACFC-AC4F-832D-36F6BB1C8526}" destId="{260E89C5-6B09-8443-8D83-2375168CBA76}" srcOrd="5" destOrd="0" presId="urn:microsoft.com/office/officeart/2005/8/layout/radial3"/>
    <dgm:cxn modelId="{46AB8FCE-6812-4526-9339-6C5F5C403F06}" type="presParOf" srcId="{A678934B-ACFC-AC4F-832D-36F6BB1C8526}" destId="{3CBFC2CB-CFF3-D841-9362-0B552424B77F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2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4FE5FC6-4D6C-344E-9C6B-4A8E40FFA2CA}" type="doc">
      <dgm:prSet loTypeId="urn:microsoft.com/office/officeart/2005/8/layout/radial3" loCatId="relationship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CD7FA340-9171-044F-899D-69E333079700}">
      <dgm:prSet phldrT="[Text]" custT="1"/>
      <dgm:spPr/>
      <dgm:t>
        <a:bodyPr/>
        <a:lstStyle/>
        <a:p>
          <a:r>
            <a:rPr lang="en-US" sz="4000" i="0" dirty="0" smtClean="0">
              <a:latin typeface="Times"/>
              <a:cs typeface="Times"/>
            </a:rPr>
            <a:t>2</a:t>
          </a:r>
          <a:r>
            <a:rPr lang="en-US" sz="4000" i="1" dirty="0" smtClean="0">
              <a:latin typeface="Times"/>
              <a:cs typeface="Times"/>
            </a:rPr>
            <a:t>x</a:t>
          </a:r>
          <a:r>
            <a:rPr lang="en-US" sz="4000" baseline="30000" dirty="0" smtClean="0">
              <a:latin typeface="Times"/>
              <a:cs typeface="Times"/>
            </a:rPr>
            <a:t>3</a:t>
          </a:r>
          <a:endParaRPr lang="en-US" sz="4000" dirty="0">
            <a:latin typeface="Times"/>
            <a:cs typeface="Times"/>
          </a:endParaRPr>
        </a:p>
      </dgm:t>
    </dgm:pt>
    <dgm:pt modelId="{E963B8AA-0634-0B46-B5F1-2569BE1A292C}" type="parTrans" cxnId="{E5C76E5D-2B6C-3840-8E18-CEA83EFC56C9}">
      <dgm:prSet/>
      <dgm:spPr/>
      <dgm:t>
        <a:bodyPr/>
        <a:lstStyle/>
        <a:p>
          <a:endParaRPr lang="en-US">
            <a:latin typeface="Times"/>
            <a:cs typeface="Times"/>
          </a:endParaRPr>
        </a:p>
      </dgm:t>
    </dgm:pt>
    <dgm:pt modelId="{0D068A53-D9B3-D947-B16D-5E4C3FCFE9A3}" type="sibTrans" cxnId="{E5C76E5D-2B6C-3840-8E18-CEA83EFC56C9}">
      <dgm:prSet/>
      <dgm:spPr/>
      <dgm:t>
        <a:bodyPr/>
        <a:lstStyle/>
        <a:p>
          <a:endParaRPr lang="en-US">
            <a:latin typeface="Times"/>
            <a:cs typeface="Times"/>
          </a:endParaRPr>
        </a:p>
      </dgm:t>
    </dgm:pt>
    <dgm:pt modelId="{717235F4-BCC3-E642-90FF-58397B8EF9C3}">
      <dgm:prSet/>
      <dgm:spPr/>
      <dgm:t>
        <a:bodyPr/>
        <a:lstStyle/>
        <a:p>
          <a:endParaRPr lang="en-US" dirty="0">
            <a:latin typeface="Times"/>
            <a:cs typeface="Times"/>
          </a:endParaRPr>
        </a:p>
      </dgm:t>
    </dgm:pt>
    <dgm:pt modelId="{C95E6687-C696-6340-8194-7A54FF29FB1C}" type="parTrans" cxnId="{BE40B57C-3A65-D942-83EE-4BE09B045096}">
      <dgm:prSet/>
      <dgm:spPr/>
      <dgm:t>
        <a:bodyPr/>
        <a:lstStyle/>
        <a:p>
          <a:endParaRPr lang="en-US">
            <a:latin typeface="Times"/>
            <a:cs typeface="Times"/>
          </a:endParaRPr>
        </a:p>
      </dgm:t>
    </dgm:pt>
    <dgm:pt modelId="{66C406B3-043D-534D-A235-0A61A7AB18E9}" type="sibTrans" cxnId="{BE40B57C-3A65-D942-83EE-4BE09B045096}">
      <dgm:prSet/>
      <dgm:spPr/>
      <dgm:t>
        <a:bodyPr/>
        <a:lstStyle/>
        <a:p>
          <a:endParaRPr lang="en-US">
            <a:latin typeface="Times"/>
            <a:cs typeface="Times"/>
          </a:endParaRPr>
        </a:p>
      </dgm:t>
    </dgm:pt>
    <dgm:pt modelId="{2304D6FA-8FF2-D34B-9716-823AE3C2C3B0}">
      <dgm:prSet/>
      <dgm:spPr/>
      <dgm:t>
        <a:bodyPr/>
        <a:lstStyle/>
        <a:p>
          <a:endParaRPr lang="en-US" dirty="0">
            <a:latin typeface="Times"/>
            <a:cs typeface="Times"/>
          </a:endParaRPr>
        </a:p>
      </dgm:t>
    </dgm:pt>
    <dgm:pt modelId="{FFB4AF3F-A9D2-514D-A332-8968D269BBEE}" type="parTrans" cxnId="{D61749C9-9AF6-0A4C-9AB4-26E78B52F15A}">
      <dgm:prSet/>
      <dgm:spPr/>
      <dgm:t>
        <a:bodyPr/>
        <a:lstStyle/>
        <a:p>
          <a:endParaRPr lang="en-US">
            <a:latin typeface="Times"/>
            <a:cs typeface="Times"/>
          </a:endParaRPr>
        </a:p>
      </dgm:t>
    </dgm:pt>
    <dgm:pt modelId="{1AC7D3E5-7BD7-3243-B900-5A96274518EA}" type="sibTrans" cxnId="{D61749C9-9AF6-0A4C-9AB4-26E78B52F15A}">
      <dgm:prSet/>
      <dgm:spPr/>
      <dgm:t>
        <a:bodyPr/>
        <a:lstStyle/>
        <a:p>
          <a:endParaRPr lang="en-US">
            <a:latin typeface="Times"/>
            <a:cs typeface="Times"/>
          </a:endParaRPr>
        </a:p>
      </dgm:t>
    </dgm:pt>
    <dgm:pt modelId="{7FDDBBF1-36ED-0348-99D7-96666A853721}">
      <dgm:prSet/>
      <dgm:spPr/>
      <dgm:t>
        <a:bodyPr/>
        <a:lstStyle/>
        <a:p>
          <a:endParaRPr lang="en-US" dirty="0">
            <a:latin typeface="Times"/>
            <a:cs typeface="Times"/>
          </a:endParaRPr>
        </a:p>
      </dgm:t>
    </dgm:pt>
    <dgm:pt modelId="{5C8CC778-91CA-D940-B07F-83258B7D0A22}" type="parTrans" cxnId="{397461FC-C378-5D4D-B2C9-CAB38F17E88A}">
      <dgm:prSet/>
      <dgm:spPr/>
      <dgm:t>
        <a:bodyPr/>
        <a:lstStyle/>
        <a:p>
          <a:endParaRPr lang="en-US">
            <a:latin typeface="Times"/>
            <a:cs typeface="Times"/>
          </a:endParaRPr>
        </a:p>
      </dgm:t>
    </dgm:pt>
    <dgm:pt modelId="{7B970BAA-E504-574F-87C6-DB89C6ABD8AE}" type="sibTrans" cxnId="{397461FC-C378-5D4D-B2C9-CAB38F17E88A}">
      <dgm:prSet/>
      <dgm:spPr/>
      <dgm:t>
        <a:bodyPr/>
        <a:lstStyle/>
        <a:p>
          <a:endParaRPr lang="en-US">
            <a:latin typeface="Times"/>
            <a:cs typeface="Times"/>
          </a:endParaRPr>
        </a:p>
      </dgm:t>
    </dgm:pt>
    <dgm:pt modelId="{DB7F8FBA-28E6-BB47-BFC2-02FA1D7390D9}">
      <dgm:prSet/>
      <dgm:spPr/>
      <dgm:t>
        <a:bodyPr/>
        <a:lstStyle/>
        <a:p>
          <a:endParaRPr lang="en-US" dirty="0"/>
        </a:p>
      </dgm:t>
    </dgm:pt>
    <dgm:pt modelId="{D945ED6E-77A3-7E49-BA06-CFD822D68267}" type="parTrans" cxnId="{3DD445DD-B6C0-A742-873D-B125B79A96AD}">
      <dgm:prSet/>
      <dgm:spPr/>
      <dgm:t>
        <a:bodyPr/>
        <a:lstStyle/>
        <a:p>
          <a:endParaRPr lang="en-US"/>
        </a:p>
      </dgm:t>
    </dgm:pt>
    <dgm:pt modelId="{87B3981C-A701-8341-B429-48D27C1F7CF2}" type="sibTrans" cxnId="{3DD445DD-B6C0-A742-873D-B125B79A96AD}">
      <dgm:prSet/>
      <dgm:spPr/>
      <dgm:t>
        <a:bodyPr/>
        <a:lstStyle/>
        <a:p>
          <a:endParaRPr lang="en-US"/>
        </a:p>
      </dgm:t>
    </dgm:pt>
    <dgm:pt modelId="{AE823AA5-2DF4-784A-8525-757DF1DFBFCD}">
      <dgm:prSet/>
      <dgm:spPr/>
      <dgm:t>
        <a:bodyPr/>
        <a:lstStyle/>
        <a:p>
          <a:endParaRPr lang="en-US" dirty="0"/>
        </a:p>
      </dgm:t>
    </dgm:pt>
    <dgm:pt modelId="{B9741E6A-ADF2-4D4E-AE9C-19821F96633D}" type="parTrans" cxnId="{90284213-3FC8-0C47-8D43-6A241C6FF973}">
      <dgm:prSet/>
      <dgm:spPr/>
      <dgm:t>
        <a:bodyPr/>
        <a:lstStyle/>
        <a:p>
          <a:endParaRPr lang="en-US"/>
        </a:p>
      </dgm:t>
    </dgm:pt>
    <dgm:pt modelId="{260C6E49-03C9-324F-9114-5496F0AD60C0}" type="sibTrans" cxnId="{90284213-3FC8-0C47-8D43-6A241C6FF973}">
      <dgm:prSet/>
      <dgm:spPr/>
      <dgm:t>
        <a:bodyPr/>
        <a:lstStyle/>
        <a:p>
          <a:endParaRPr lang="en-US"/>
        </a:p>
      </dgm:t>
    </dgm:pt>
    <dgm:pt modelId="{B796A92E-24C0-8C4A-B623-1959A2743C89}">
      <dgm:prSet/>
      <dgm:spPr/>
      <dgm:t>
        <a:bodyPr/>
        <a:lstStyle/>
        <a:p>
          <a:endParaRPr lang="en-US" dirty="0"/>
        </a:p>
      </dgm:t>
    </dgm:pt>
    <dgm:pt modelId="{1D6AC7ED-4689-7847-B5B5-606C57FC8CB7}" type="parTrans" cxnId="{E4C53C9B-D7B6-1F4C-A5A6-E2A4CE86282A}">
      <dgm:prSet/>
      <dgm:spPr/>
      <dgm:t>
        <a:bodyPr/>
        <a:lstStyle/>
        <a:p>
          <a:endParaRPr lang="en-US"/>
        </a:p>
      </dgm:t>
    </dgm:pt>
    <dgm:pt modelId="{FA8C0D20-B657-0D44-B16A-C4D945EE3A8A}" type="sibTrans" cxnId="{E4C53C9B-D7B6-1F4C-A5A6-E2A4CE86282A}">
      <dgm:prSet/>
      <dgm:spPr/>
      <dgm:t>
        <a:bodyPr/>
        <a:lstStyle/>
        <a:p>
          <a:endParaRPr lang="en-US"/>
        </a:p>
      </dgm:t>
    </dgm:pt>
    <dgm:pt modelId="{BDCAD9E9-7D9A-004C-BF07-F0205BD7E938}">
      <dgm:prSet/>
      <dgm:spPr/>
      <dgm:t>
        <a:bodyPr/>
        <a:lstStyle/>
        <a:p>
          <a:endParaRPr lang="en-US" dirty="0"/>
        </a:p>
      </dgm:t>
    </dgm:pt>
    <dgm:pt modelId="{C1A83031-DA67-C847-9F0A-AE90C87AF722}" type="parTrans" cxnId="{6908BEA0-74A0-9349-B1C4-CC3E7E0B975A}">
      <dgm:prSet/>
      <dgm:spPr/>
      <dgm:t>
        <a:bodyPr/>
        <a:lstStyle/>
        <a:p>
          <a:endParaRPr lang="en-US"/>
        </a:p>
      </dgm:t>
    </dgm:pt>
    <dgm:pt modelId="{341788F5-EA07-CC46-A1F4-EAAF669C2D16}" type="sibTrans" cxnId="{6908BEA0-74A0-9349-B1C4-CC3E7E0B975A}">
      <dgm:prSet/>
      <dgm:spPr/>
      <dgm:t>
        <a:bodyPr/>
        <a:lstStyle/>
        <a:p>
          <a:endParaRPr lang="en-US"/>
        </a:p>
      </dgm:t>
    </dgm:pt>
    <dgm:pt modelId="{1558F70E-B25F-A040-8065-3D0CDA5E339B}">
      <dgm:prSet/>
      <dgm:spPr/>
      <dgm:t>
        <a:bodyPr/>
        <a:lstStyle/>
        <a:p>
          <a:endParaRPr lang="en-US" dirty="0"/>
        </a:p>
      </dgm:t>
    </dgm:pt>
    <dgm:pt modelId="{B8A99B04-22B1-7A48-A047-873E41822604}" type="parTrans" cxnId="{00A57BE6-C87C-FC44-85E8-5030A90577E9}">
      <dgm:prSet/>
      <dgm:spPr/>
      <dgm:t>
        <a:bodyPr/>
        <a:lstStyle/>
        <a:p>
          <a:endParaRPr lang="en-US"/>
        </a:p>
      </dgm:t>
    </dgm:pt>
    <dgm:pt modelId="{20C2CA76-7158-CE40-8293-6854AE11CF0A}" type="sibTrans" cxnId="{00A57BE6-C87C-FC44-85E8-5030A90577E9}">
      <dgm:prSet/>
      <dgm:spPr/>
      <dgm:t>
        <a:bodyPr/>
        <a:lstStyle/>
        <a:p>
          <a:endParaRPr lang="en-US"/>
        </a:p>
      </dgm:t>
    </dgm:pt>
    <dgm:pt modelId="{B1FD65EC-A866-2E46-AFE6-27A40BE8A781}" type="pres">
      <dgm:prSet presAssocID="{E4FE5FC6-4D6C-344E-9C6B-4A8E40FFA2C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678934B-ACFC-AC4F-832D-36F6BB1C8526}" type="pres">
      <dgm:prSet presAssocID="{E4FE5FC6-4D6C-344E-9C6B-4A8E40FFA2CA}" presName="radial" presStyleCnt="0">
        <dgm:presLayoutVars>
          <dgm:animLvl val="ctr"/>
        </dgm:presLayoutVars>
      </dgm:prSet>
      <dgm:spPr/>
    </dgm:pt>
    <dgm:pt modelId="{A7A2E4BC-9E57-C84E-A6EC-4C77139A74BD}" type="pres">
      <dgm:prSet presAssocID="{CD7FA340-9171-044F-899D-69E333079700}" presName="centerShape" presStyleLbl="vennNode1" presStyleIdx="0" presStyleCnt="7"/>
      <dgm:spPr/>
      <dgm:t>
        <a:bodyPr/>
        <a:lstStyle/>
        <a:p>
          <a:endParaRPr lang="en-US"/>
        </a:p>
      </dgm:t>
    </dgm:pt>
    <dgm:pt modelId="{767332C5-264A-D34B-BE11-80729C55FC8F}" type="pres">
      <dgm:prSet presAssocID="{7FDDBBF1-36ED-0348-99D7-96666A853721}" presName="node" presStyleLbl="venn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3D39E5-0336-F644-8C94-1435FE0FE064}" type="pres">
      <dgm:prSet presAssocID="{1558F70E-B25F-A040-8065-3D0CDA5E339B}" presName="node" presStyleLbl="venn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D7867E-9A21-F748-BFE4-E2D2B6841585}" type="pres">
      <dgm:prSet presAssocID="{BDCAD9E9-7D9A-004C-BF07-F0205BD7E938}" presName="node" presStyleLbl="venn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642CCB-055F-CE47-927E-75E6756C691A}" type="pres">
      <dgm:prSet presAssocID="{B796A92E-24C0-8C4A-B623-1959A2743C89}" presName="node" presStyleLbl="venn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0E89C5-6B09-8443-8D83-2375168CBA76}" type="pres">
      <dgm:prSet presAssocID="{AE823AA5-2DF4-784A-8525-757DF1DFBFCD}" presName="node" presStyleLbl="venn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BFC2CB-CFF3-D841-9362-0B552424B77F}" type="pres">
      <dgm:prSet presAssocID="{DB7F8FBA-28E6-BB47-BFC2-02FA1D7390D9}" presName="node" presStyleLbl="venn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97339C2-EFF4-41D2-AA7D-CEC049AA836A}" type="presOf" srcId="{CD7FA340-9171-044F-899D-69E333079700}" destId="{A7A2E4BC-9E57-C84E-A6EC-4C77139A74BD}" srcOrd="0" destOrd="0" presId="urn:microsoft.com/office/officeart/2005/8/layout/radial3"/>
    <dgm:cxn modelId="{BE40B57C-3A65-D942-83EE-4BE09B045096}" srcId="{E4FE5FC6-4D6C-344E-9C6B-4A8E40FFA2CA}" destId="{717235F4-BCC3-E642-90FF-58397B8EF9C3}" srcOrd="2" destOrd="0" parTransId="{C95E6687-C696-6340-8194-7A54FF29FB1C}" sibTransId="{66C406B3-043D-534D-A235-0A61A7AB18E9}"/>
    <dgm:cxn modelId="{6908BEA0-74A0-9349-B1C4-CC3E7E0B975A}" srcId="{CD7FA340-9171-044F-899D-69E333079700}" destId="{BDCAD9E9-7D9A-004C-BF07-F0205BD7E938}" srcOrd="2" destOrd="0" parTransId="{C1A83031-DA67-C847-9F0A-AE90C87AF722}" sibTransId="{341788F5-EA07-CC46-A1F4-EAAF669C2D16}"/>
    <dgm:cxn modelId="{391306B7-1A31-415F-9B99-D647601B9DE1}" type="presOf" srcId="{DB7F8FBA-28E6-BB47-BFC2-02FA1D7390D9}" destId="{3CBFC2CB-CFF3-D841-9362-0B552424B77F}" srcOrd="0" destOrd="0" presId="urn:microsoft.com/office/officeart/2005/8/layout/radial3"/>
    <dgm:cxn modelId="{A738C07F-F149-48E4-A13E-51105F1461F6}" type="presOf" srcId="{E4FE5FC6-4D6C-344E-9C6B-4A8E40FFA2CA}" destId="{B1FD65EC-A866-2E46-AFE6-27A40BE8A781}" srcOrd="0" destOrd="0" presId="urn:microsoft.com/office/officeart/2005/8/layout/radial3"/>
    <dgm:cxn modelId="{82985893-2958-472E-AE3B-3A85C5EBB2E3}" type="presOf" srcId="{BDCAD9E9-7D9A-004C-BF07-F0205BD7E938}" destId="{D4D7867E-9A21-F748-BFE4-E2D2B6841585}" srcOrd="0" destOrd="0" presId="urn:microsoft.com/office/officeart/2005/8/layout/radial3"/>
    <dgm:cxn modelId="{90284213-3FC8-0C47-8D43-6A241C6FF973}" srcId="{CD7FA340-9171-044F-899D-69E333079700}" destId="{AE823AA5-2DF4-784A-8525-757DF1DFBFCD}" srcOrd="4" destOrd="0" parTransId="{B9741E6A-ADF2-4D4E-AE9C-19821F96633D}" sibTransId="{260C6E49-03C9-324F-9114-5496F0AD60C0}"/>
    <dgm:cxn modelId="{3DD445DD-B6C0-A742-873D-B125B79A96AD}" srcId="{CD7FA340-9171-044F-899D-69E333079700}" destId="{DB7F8FBA-28E6-BB47-BFC2-02FA1D7390D9}" srcOrd="5" destOrd="0" parTransId="{D945ED6E-77A3-7E49-BA06-CFD822D68267}" sibTransId="{87B3981C-A701-8341-B429-48D27C1F7CF2}"/>
    <dgm:cxn modelId="{01737EF3-7A0E-4AC9-8CEA-E5B11F2F8C28}" type="presOf" srcId="{7FDDBBF1-36ED-0348-99D7-96666A853721}" destId="{767332C5-264A-D34B-BE11-80729C55FC8F}" srcOrd="0" destOrd="0" presId="urn:microsoft.com/office/officeart/2005/8/layout/radial3"/>
    <dgm:cxn modelId="{0D51B4F0-71A0-4CE2-B4C8-DD2A04448084}" type="presOf" srcId="{B796A92E-24C0-8C4A-B623-1959A2743C89}" destId="{89642CCB-055F-CE47-927E-75E6756C691A}" srcOrd="0" destOrd="0" presId="urn:microsoft.com/office/officeart/2005/8/layout/radial3"/>
    <dgm:cxn modelId="{30500D6F-1561-4E55-8D14-9F8428214ADA}" type="presOf" srcId="{1558F70E-B25F-A040-8065-3D0CDA5E339B}" destId="{EE3D39E5-0336-F644-8C94-1435FE0FE064}" srcOrd="0" destOrd="0" presId="urn:microsoft.com/office/officeart/2005/8/layout/radial3"/>
    <dgm:cxn modelId="{397461FC-C378-5D4D-B2C9-CAB38F17E88A}" srcId="{CD7FA340-9171-044F-899D-69E333079700}" destId="{7FDDBBF1-36ED-0348-99D7-96666A853721}" srcOrd="0" destOrd="0" parTransId="{5C8CC778-91CA-D940-B07F-83258B7D0A22}" sibTransId="{7B970BAA-E504-574F-87C6-DB89C6ABD8AE}"/>
    <dgm:cxn modelId="{D61749C9-9AF6-0A4C-9AB4-26E78B52F15A}" srcId="{E4FE5FC6-4D6C-344E-9C6B-4A8E40FFA2CA}" destId="{2304D6FA-8FF2-D34B-9716-823AE3C2C3B0}" srcOrd="1" destOrd="0" parTransId="{FFB4AF3F-A9D2-514D-A332-8968D269BBEE}" sibTransId="{1AC7D3E5-7BD7-3243-B900-5A96274518EA}"/>
    <dgm:cxn modelId="{E4C53C9B-D7B6-1F4C-A5A6-E2A4CE86282A}" srcId="{CD7FA340-9171-044F-899D-69E333079700}" destId="{B796A92E-24C0-8C4A-B623-1959A2743C89}" srcOrd="3" destOrd="0" parTransId="{1D6AC7ED-4689-7847-B5B5-606C57FC8CB7}" sibTransId="{FA8C0D20-B657-0D44-B16A-C4D945EE3A8A}"/>
    <dgm:cxn modelId="{DDA2C656-6CFA-4FFF-B368-E2B1CDAF1D16}" type="presOf" srcId="{AE823AA5-2DF4-784A-8525-757DF1DFBFCD}" destId="{260E89C5-6B09-8443-8D83-2375168CBA76}" srcOrd="0" destOrd="0" presId="urn:microsoft.com/office/officeart/2005/8/layout/radial3"/>
    <dgm:cxn modelId="{E5C76E5D-2B6C-3840-8E18-CEA83EFC56C9}" srcId="{E4FE5FC6-4D6C-344E-9C6B-4A8E40FFA2CA}" destId="{CD7FA340-9171-044F-899D-69E333079700}" srcOrd="0" destOrd="0" parTransId="{E963B8AA-0634-0B46-B5F1-2569BE1A292C}" sibTransId="{0D068A53-D9B3-D947-B16D-5E4C3FCFE9A3}"/>
    <dgm:cxn modelId="{00A57BE6-C87C-FC44-85E8-5030A90577E9}" srcId="{CD7FA340-9171-044F-899D-69E333079700}" destId="{1558F70E-B25F-A040-8065-3D0CDA5E339B}" srcOrd="1" destOrd="0" parTransId="{B8A99B04-22B1-7A48-A047-873E41822604}" sibTransId="{20C2CA76-7158-CE40-8293-6854AE11CF0A}"/>
    <dgm:cxn modelId="{9D5213F8-5315-4AAF-8DE7-F07C98DCD798}" type="presParOf" srcId="{B1FD65EC-A866-2E46-AFE6-27A40BE8A781}" destId="{A678934B-ACFC-AC4F-832D-36F6BB1C8526}" srcOrd="0" destOrd="0" presId="urn:microsoft.com/office/officeart/2005/8/layout/radial3"/>
    <dgm:cxn modelId="{6420B72A-6407-4AA3-9623-A32A66CA156E}" type="presParOf" srcId="{A678934B-ACFC-AC4F-832D-36F6BB1C8526}" destId="{A7A2E4BC-9E57-C84E-A6EC-4C77139A74BD}" srcOrd="0" destOrd="0" presId="urn:microsoft.com/office/officeart/2005/8/layout/radial3"/>
    <dgm:cxn modelId="{04A68515-07A7-47B3-96ED-450C7922129F}" type="presParOf" srcId="{A678934B-ACFC-AC4F-832D-36F6BB1C8526}" destId="{767332C5-264A-D34B-BE11-80729C55FC8F}" srcOrd="1" destOrd="0" presId="urn:microsoft.com/office/officeart/2005/8/layout/radial3"/>
    <dgm:cxn modelId="{41423C4A-3A23-41B9-8423-F84132114E35}" type="presParOf" srcId="{A678934B-ACFC-AC4F-832D-36F6BB1C8526}" destId="{EE3D39E5-0336-F644-8C94-1435FE0FE064}" srcOrd="2" destOrd="0" presId="urn:microsoft.com/office/officeart/2005/8/layout/radial3"/>
    <dgm:cxn modelId="{A6E542C3-C7C7-48AD-8F9E-FE06EC4E7139}" type="presParOf" srcId="{A678934B-ACFC-AC4F-832D-36F6BB1C8526}" destId="{D4D7867E-9A21-F748-BFE4-E2D2B6841585}" srcOrd="3" destOrd="0" presId="urn:microsoft.com/office/officeart/2005/8/layout/radial3"/>
    <dgm:cxn modelId="{FAEDB56B-58EA-436F-B5C0-A05DE7DABACB}" type="presParOf" srcId="{A678934B-ACFC-AC4F-832D-36F6BB1C8526}" destId="{89642CCB-055F-CE47-927E-75E6756C691A}" srcOrd="4" destOrd="0" presId="urn:microsoft.com/office/officeart/2005/8/layout/radial3"/>
    <dgm:cxn modelId="{0A23BB09-EBF2-4E02-B7EF-A1A20D0AEE0A}" type="presParOf" srcId="{A678934B-ACFC-AC4F-832D-36F6BB1C8526}" destId="{260E89C5-6B09-8443-8D83-2375168CBA76}" srcOrd="5" destOrd="0" presId="urn:microsoft.com/office/officeart/2005/8/layout/radial3"/>
    <dgm:cxn modelId="{99CF9D00-FA0E-4969-95C7-AE2A22DD1A83}" type="presParOf" srcId="{A678934B-ACFC-AC4F-832D-36F6BB1C8526}" destId="{3CBFC2CB-CFF3-D841-9362-0B552424B77F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3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A2E4BC-9E57-C84E-A6EC-4C77139A74BD}">
      <dsp:nvSpPr>
        <dsp:cNvPr id="0" name=""/>
        <dsp:cNvSpPr/>
      </dsp:nvSpPr>
      <dsp:spPr>
        <a:xfrm>
          <a:off x="1215392" y="761367"/>
          <a:ext cx="1896740" cy="1896740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300" kern="1200" dirty="0" smtClean="0">
              <a:latin typeface="Times"/>
              <a:cs typeface="Times"/>
            </a:rPr>
            <a:t>2</a:t>
          </a:r>
          <a:r>
            <a:rPr lang="en-US" sz="6300" i="1" kern="1200" dirty="0" smtClean="0">
              <a:latin typeface="Times"/>
              <a:cs typeface="Times"/>
            </a:rPr>
            <a:t>x</a:t>
          </a:r>
          <a:r>
            <a:rPr lang="en-US" sz="6300" kern="1200" baseline="30000" dirty="0" smtClean="0">
              <a:latin typeface="Times"/>
              <a:cs typeface="Times"/>
            </a:rPr>
            <a:t>2</a:t>
          </a:r>
          <a:endParaRPr lang="en-US" sz="6300" kern="1200" dirty="0">
            <a:latin typeface="Times"/>
            <a:cs typeface="Times"/>
          </a:endParaRPr>
        </a:p>
      </dsp:txBody>
      <dsp:txXfrm>
        <a:off x="1493163" y="1039138"/>
        <a:ext cx="1341198" cy="1341198"/>
      </dsp:txXfrm>
    </dsp:sp>
    <dsp:sp modelId="{767332C5-264A-D34B-BE11-80729C55FC8F}">
      <dsp:nvSpPr>
        <dsp:cNvPr id="0" name=""/>
        <dsp:cNvSpPr/>
      </dsp:nvSpPr>
      <dsp:spPr>
        <a:xfrm>
          <a:off x="1689577" y="338"/>
          <a:ext cx="948370" cy="948370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200" kern="1200" dirty="0">
            <a:latin typeface="Times"/>
            <a:cs typeface="Times"/>
          </a:endParaRPr>
        </a:p>
      </dsp:txBody>
      <dsp:txXfrm>
        <a:off x="1828463" y="139224"/>
        <a:ext cx="670598" cy="670598"/>
      </dsp:txXfrm>
    </dsp:sp>
    <dsp:sp modelId="{EE3D39E5-0336-F644-8C94-1435FE0FE064}">
      <dsp:nvSpPr>
        <dsp:cNvPr id="0" name=""/>
        <dsp:cNvSpPr/>
      </dsp:nvSpPr>
      <dsp:spPr>
        <a:xfrm>
          <a:off x="2759304" y="617945"/>
          <a:ext cx="948370" cy="948370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0" kern="1200"/>
        </a:p>
      </dsp:txBody>
      <dsp:txXfrm>
        <a:off x="2898190" y="756831"/>
        <a:ext cx="670598" cy="670598"/>
      </dsp:txXfrm>
    </dsp:sp>
    <dsp:sp modelId="{D4D7867E-9A21-F748-BFE4-E2D2B6841585}">
      <dsp:nvSpPr>
        <dsp:cNvPr id="0" name=""/>
        <dsp:cNvSpPr/>
      </dsp:nvSpPr>
      <dsp:spPr>
        <a:xfrm>
          <a:off x="2759304" y="1853159"/>
          <a:ext cx="948370" cy="948370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0" kern="1200"/>
        </a:p>
      </dsp:txBody>
      <dsp:txXfrm>
        <a:off x="2898190" y="1992045"/>
        <a:ext cx="670598" cy="670598"/>
      </dsp:txXfrm>
    </dsp:sp>
    <dsp:sp modelId="{89642CCB-055F-CE47-927E-75E6756C691A}">
      <dsp:nvSpPr>
        <dsp:cNvPr id="0" name=""/>
        <dsp:cNvSpPr/>
      </dsp:nvSpPr>
      <dsp:spPr>
        <a:xfrm>
          <a:off x="1689577" y="2470766"/>
          <a:ext cx="948370" cy="948370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0" kern="1200"/>
        </a:p>
      </dsp:txBody>
      <dsp:txXfrm>
        <a:off x="1828463" y="2609652"/>
        <a:ext cx="670598" cy="670598"/>
      </dsp:txXfrm>
    </dsp:sp>
    <dsp:sp modelId="{260E89C5-6B09-8443-8D83-2375168CBA76}">
      <dsp:nvSpPr>
        <dsp:cNvPr id="0" name=""/>
        <dsp:cNvSpPr/>
      </dsp:nvSpPr>
      <dsp:spPr>
        <a:xfrm>
          <a:off x="619851" y="1853159"/>
          <a:ext cx="948370" cy="948370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0" kern="1200"/>
        </a:p>
      </dsp:txBody>
      <dsp:txXfrm>
        <a:off x="758737" y="1992045"/>
        <a:ext cx="670598" cy="670598"/>
      </dsp:txXfrm>
    </dsp:sp>
    <dsp:sp modelId="{3CBFC2CB-CFF3-D841-9362-0B552424B77F}">
      <dsp:nvSpPr>
        <dsp:cNvPr id="0" name=""/>
        <dsp:cNvSpPr/>
      </dsp:nvSpPr>
      <dsp:spPr>
        <a:xfrm>
          <a:off x="619851" y="617945"/>
          <a:ext cx="948370" cy="948370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0" kern="1200"/>
        </a:p>
      </dsp:txBody>
      <dsp:txXfrm>
        <a:off x="758737" y="756831"/>
        <a:ext cx="670598" cy="6705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A2E4BC-9E57-C84E-A6EC-4C77139A74BD}">
      <dsp:nvSpPr>
        <dsp:cNvPr id="0" name=""/>
        <dsp:cNvSpPr/>
      </dsp:nvSpPr>
      <dsp:spPr>
        <a:xfrm>
          <a:off x="609599" y="506729"/>
          <a:ext cx="1262380" cy="1262380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i="0" kern="1200" dirty="0" smtClean="0">
              <a:latin typeface="Times"/>
              <a:cs typeface="Times"/>
            </a:rPr>
            <a:t>4</a:t>
          </a:r>
          <a:r>
            <a:rPr lang="en-US" sz="4000" i="1" kern="1200" dirty="0" smtClean="0">
              <a:latin typeface="Times"/>
              <a:cs typeface="Times"/>
            </a:rPr>
            <a:t>x</a:t>
          </a:r>
          <a:r>
            <a:rPr lang="en-US" sz="4000" kern="1200" baseline="30000" dirty="0" smtClean="0">
              <a:latin typeface="Times"/>
              <a:cs typeface="Times"/>
            </a:rPr>
            <a:t>2</a:t>
          </a:r>
          <a:endParaRPr lang="en-US" sz="4000" kern="1200" dirty="0">
            <a:latin typeface="Times"/>
            <a:cs typeface="Times"/>
          </a:endParaRPr>
        </a:p>
      </dsp:txBody>
      <dsp:txXfrm>
        <a:off x="794470" y="691600"/>
        <a:ext cx="892638" cy="892638"/>
      </dsp:txXfrm>
    </dsp:sp>
    <dsp:sp modelId="{767332C5-264A-D34B-BE11-80729C55FC8F}">
      <dsp:nvSpPr>
        <dsp:cNvPr id="0" name=""/>
        <dsp:cNvSpPr/>
      </dsp:nvSpPr>
      <dsp:spPr>
        <a:xfrm>
          <a:off x="925194" y="225"/>
          <a:ext cx="631190" cy="631190"/>
        </a:xfrm>
        <a:prstGeom prst="ellipse">
          <a:avLst/>
        </a:prstGeom>
        <a:solidFill>
          <a:schemeClr val="accent2">
            <a:alpha val="50000"/>
            <a:hueOff val="-242561"/>
            <a:satOff val="-13988"/>
            <a:lumOff val="143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>
            <a:latin typeface="Times"/>
            <a:cs typeface="Times"/>
          </a:endParaRPr>
        </a:p>
      </dsp:txBody>
      <dsp:txXfrm>
        <a:off x="1017630" y="92661"/>
        <a:ext cx="446318" cy="446318"/>
      </dsp:txXfrm>
    </dsp:sp>
    <dsp:sp modelId="{EE3D39E5-0336-F644-8C94-1435FE0FE064}">
      <dsp:nvSpPr>
        <dsp:cNvPr id="0" name=""/>
        <dsp:cNvSpPr/>
      </dsp:nvSpPr>
      <dsp:spPr>
        <a:xfrm>
          <a:off x="1637154" y="411275"/>
          <a:ext cx="631190" cy="631190"/>
        </a:xfrm>
        <a:prstGeom prst="ellipse">
          <a:avLst/>
        </a:prstGeom>
        <a:solidFill>
          <a:schemeClr val="accent2">
            <a:alpha val="50000"/>
            <a:hueOff val="-485121"/>
            <a:satOff val="-27976"/>
            <a:lumOff val="287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 dirty="0"/>
        </a:p>
      </dsp:txBody>
      <dsp:txXfrm>
        <a:off x="1729590" y="503711"/>
        <a:ext cx="446318" cy="446318"/>
      </dsp:txXfrm>
    </dsp:sp>
    <dsp:sp modelId="{D4D7867E-9A21-F748-BFE4-E2D2B6841585}">
      <dsp:nvSpPr>
        <dsp:cNvPr id="0" name=""/>
        <dsp:cNvSpPr/>
      </dsp:nvSpPr>
      <dsp:spPr>
        <a:xfrm>
          <a:off x="1637154" y="1233374"/>
          <a:ext cx="631190" cy="631190"/>
        </a:xfrm>
        <a:prstGeom prst="ellipse">
          <a:avLst/>
        </a:prstGeom>
        <a:solidFill>
          <a:schemeClr val="accent2">
            <a:alpha val="50000"/>
            <a:hueOff val="-727682"/>
            <a:satOff val="-41964"/>
            <a:lumOff val="431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 dirty="0"/>
        </a:p>
      </dsp:txBody>
      <dsp:txXfrm>
        <a:off x="1729590" y="1325810"/>
        <a:ext cx="446318" cy="446318"/>
      </dsp:txXfrm>
    </dsp:sp>
    <dsp:sp modelId="{89642CCB-055F-CE47-927E-75E6756C691A}">
      <dsp:nvSpPr>
        <dsp:cNvPr id="0" name=""/>
        <dsp:cNvSpPr/>
      </dsp:nvSpPr>
      <dsp:spPr>
        <a:xfrm>
          <a:off x="925195" y="1644424"/>
          <a:ext cx="631190" cy="631190"/>
        </a:xfrm>
        <a:prstGeom prst="ellipse">
          <a:avLst/>
        </a:prstGeom>
        <a:solidFill>
          <a:schemeClr val="accent2">
            <a:alpha val="50000"/>
            <a:hueOff val="-970242"/>
            <a:satOff val="-55952"/>
            <a:lumOff val="5752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 dirty="0"/>
        </a:p>
      </dsp:txBody>
      <dsp:txXfrm>
        <a:off x="1017631" y="1736860"/>
        <a:ext cx="446318" cy="446318"/>
      </dsp:txXfrm>
    </dsp:sp>
    <dsp:sp modelId="{260E89C5-6B09-8443-8D83-2375168CBA76}">
      <dsp:nvSpPr>
        <dsp:cNvPr id="0" name=""/>
        <dsp:cNvSpPr/>
      </dsp:nvSpPr>
      <dsp:spPr>
        <a:xfrm>
          <a:off x="213235" y="1233374"/>
          <a:ext cx="631190" cy="631190"/>
        </a:xfrm>
        <a:prstGeom prst="ellipse">
          <a:avLst/>
        </a:prstGeom>
        <a:solidFill>
          <a:schemeClr val="accent2">
            <a:alpha val="50000"/>
            <a:hueOff val="-1212803"/>
            <a:satOff val="-69940"/>
            <a:lumOff val="719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 dirty="0"/>
        </a:p>
      </dsp:txBody>
      <dsp:txXfrm>
        <a:off x="305671" y="1325810"/>
        <a:ext cx="446318" cy="446318"/>
      </dsp:txXfrm>
    </dsp:sp>
    <dsp:sp modelId="{3CBFC2CB-CFF3-D841-9362-0B552424B77F}">
      <dsp:nvSpPr>
        <dsp:cNvPr id="0" name=""/>
        <dsp:cNvSpPr/>
      </dsp:nvSpPr>
      <dsp:spPr>
        <a:xfrm>
          <a:off x="213235" y="411275"/>
          <a:ext cx="631190" cy="631190"/>
        </a:xfrm>
        <a:prstGeom prst="ellipse">
          <a:avLst/>
        </a:prstGeom>
        <a:solidFill>
          <a:schemeClr val="accent2">
            <a:alpha val="50000"/>
            <a:hueOff val="-1455363"/>
            <a:satOff val="-83928"/>
            <a:lumOff val="862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 dirty="0"/>
        </a:p>
      </dsp:txBody>
      <dsp:txXfrm>
        <a:off x="305671" y="503711"/>
        <a:ext cx="446318" cy="4463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A2E4BC-9E57-C84E-A6EC-4C77139A74BD}">
      <dsp:nvSpPr>
        <dsp:cNvPr id="0" name=""/>
        <dsp:cNvSpPr/>
      </dsp:nvSpPr>
      <dsp:spPr>
        <a:xfrm>
          <a:off x="637133" y="515213"/>
          <a:ext cx="1283513" cy="1283513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i="1" kern="1200" dirty="0" smtClean="0">
              <a:latin typeface="Times"/>
              <a:cs typeface="Times"/>
            </a:rPr>
            <a:t>3xy</a:t>
          </a:r>
          <a:endParaRPr lang="en-US" sz="4400" kern="1200" dirty="0">
            <a:latin typeface="Times"/>
            <a:cs typeface="Times"/>
          </a:endParaRPr>
        </a:p>
      </dsp:txBody>
      <dsp:txXfrm>
        <a:off x="825099" y="703179"/>
        <a:ext cx="907581" cy="907581"/>
      </dsp:txXfrm>
    </dsp:sp>
    <dsp:sp modelId="{767332C5-264A-D34B-BE11-80729C55FC8F}">
      <dsp:nvSpPr>
        <dsp:cNvPr id="0" name=""/>
        <dsp:cNvSpPr/>
      </dsp:nvSpPr>
      <dsp:spPr>
        <a:xfrm>
          <a:off x="958011" y="229"/>
          <a:ext cx="641756" cy="641756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>
            <a:latin typeface="Times"/>
            <a:cs typeface="Times"/>
          </a:endParaRPr>
        </a:p>
      </dsp:txBody>
      <dsp:txXfrm>
        <a:off x="1051994" y="94212"/>
        <a:ext cx="453790" cy="453790"/>
      </dsp:txXfrm>
    </dsp:sp>
    <dsp:sp modelId="{EE3D39E5-0336-F644-8C94-1435FE0FE064}">
      <dsp:nvSpPr>
        <dsp:cNvPr id="0" name=""/>
        <dsp:cNvSpPr/>
      </dsp:nvSpPr>
      <dsp:spPr>
        <a:xfrm>
          <a:off x="1681889" y="418160"/>
          <a:ext cx="641756" cy="641756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 dirty="0"/>
        </a:p>
      </dsp:txBody>
      <dsp:txXfrm>
        <a:off x="1775872" y="512143"/>
        <a:ext cx="453790" cy="453790"/>
      </dsp:txXfrm>
    </dsp:sp>
    <dsp:sp modelId="{D4D7867E-9A21-F748-BFE4-E2D2B6841585}">
      <dsp:nvSpPr>
        <dsp:cNvPr id="0" name=""/>
        <dsp:cNvSpPr/>
      </dsp:nvSpPr>
      <dsp:spPr>
        <a:xfrm>
          <a:off x="1681889" y="1254022"/>
          <a:ext cx="641756" cy="641756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 dirty="0"/>
        </a:p>
      </dsp:txBody>
      <dsp:txXfrm>
        <a:off x="1775872" y="1348005"/>
        <a:ext cx="453790" cy="453790"/>
      </dsp:txXfrm>
    </dsp:sp>
    <dsp:sp modelId="{89642CCB-055F-CE47-927E-75E6756C691A}">
      <dsp:nvSpPr>
        <dsp:cNvPr id="0" name=""/>
        <dsp:cNvSpPr/>
      </dsp:nvSpPr>
      <dsp:spPr>
        <a:xfrm>
          <a:off x="958011" y="1671954"/>
          <a:ext cx="641756" cy="641756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 dirty="0"/>
        </a:p>
      </dsp:txBody>
      <dsp:txXfrm>
        <a:off x="1051994" y="1765937"/>
        <a:ext cx="453790" cy="453790"/>
      </dsp:txXfrm>
    </dsp:sp>
    <dsp:sp modelId="{260E89C5-6B09-8443-8D83-2375168CBA76}">
      <dsp:nvSpPr>
        <dsp:cNvPr id="0" name=""/>
        <dsp:cNvSpPr/>
      </dsp:nvSpPr>
      <dsp:spPr>
        <a:xfrm>
          <a:off x="234133" y="1254022"/>
          <a:ext cx="641756" cy="641756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 dirty="0"/>
        </a:p>
      </dsp:txBody>
      <dsp:txXfrm>
        <a:off x="328116" y="1348005"/>
        <a:ext cx="453790" cy="453790"/>
      </dsp:txXfrm>
    </dsp:sp>
    <dsp:sp modelId="{3CBFC2CB-CFF3-D841-9362-0B552424B77F}">
      <dsp:nvSpPr>
        <dsp:cNvPr id="0" name=""/>
        <dsp:cNvSpPr/>
      </dsp:nvSpPr>
      <dsp:spPr>
        <a:xfrm>
          <a:off x="234133" y="418160"/>
          <a:ext cx="641756" cy="641756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 dirty="0"/>
        </a:p>
      </dsp:txBody>
      <dsp:txXfrm>
        <a:off x="328116" y="512143"/>
        <a:ext cx="453790" cy="45379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A2E4BC-9E57-C84E-A6EC-4C77139A74BD}">
      <dsp:nvSpPr>
        <dsp:cNvPr id="0" name=""/>
        <dsp:cNvSpPr/>
      </dsp:nvSpPr>
      <dsp:spPr>
        <a:xfrm>
          <a:off x="609599" y="506729"/>
          <a:ext cx="1262380" cy="1262380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i="0" kern="1200" dirty="0" smtClean="0">
              <a:latin typeface="Times"/>
              <a:cs typeface="Times"/>
            </a:rPr>
            <a:t>2</a:t>
          </a:r>
          <a:r>
            <a:rPr lang="en-US" sz="4000" i="1" kern="1200" dirty="0" smtClean="0">
              <a:latin typeface="Times"/>
              <a:cs typeface="Times"/>
            </a:rPr>
            <a:t>x</a:t>
          </a:r>
          <a:r>
            <a:rPr lang="en-US" sz="4000" kern="1200" baseline="30000" dirty="0" smtClean="0">
              <a:latin typeface="Times"/>
              <a:cs typeface="Times"/>
            </a:rPr>
            <a:t>3</a:t>
          </a:r>
          <a:endParaRPr lang="en-US" sz="4000" kern="1200" dirty="0">
            <a:latin typeface="Times"/>
            <a:cs typeface="Times"/>
          </a:endParaRPr>
        </a:p>
      </dsp:txBody>
      <dsp:txXfrm>
        <a:off x="794470" y="691600"/>
        <a:ext cx="892638" cy="892638"/>
      </dsp:txXfrm>
    </dsp:sp>
    <dsp:sp modelId="{767332C5-264A-D34B-BE11-80729C55FC8F}">
      <dsp:nvSpPr>
        <dsp:cNvPr id="0" name=""/>
        <dsp:cNvSpPr/>
      </dsp:nvSpPr>
      <dsp:spPr>
        <a:xfrm>
          <a:off x="925194" y="225"/>
          <a:ext cx="631190" cy="631190"/>
        </a:xfrm>
        <a:prstGeom prst="ellipse">
          <a:avLst/>
        </a:prstGeom>
        <a:solidFill>
          <a:schemeClr val="accent4">
            <a:alpha val="50000"/>
            <a:hueOff val="1732615"/>
            <a:satOff val="-7995"/>
            <a:lumOff val="29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>
            <a:latin typeface="Times"/>
            <a:cs typeface="Times"/>
          </a:endParaRPr>
        </a:p>
      </dsp:txBody>
      <dsp:txXfrm>
        <a:off x="1017630" y="92661"/>
        <a:ext cx="446318" cy="446318"/>
      </dsp:txXfrm>
    </dsp:sp>
    <dsp:sp modelId="{EE3D39E5-0336-F644-8C94-1435FE0FE064}">
      <dsp:nvSpPr>
        <dsp:cNvPr id="0" name=""/>
        <dsp:cNvSpPr/>
      </dsp:nvSpPr>
      <dsp:spPr>
        <a:xfrm>
          <a:off x="1637154" y="411275"/>
          <a:ext cx="631190" cy="631190"/>
        </a:xfrm>
        <a:prstGeom prst="ellipse">
          <a:avLst/>
        </a:prstGeom>
        <a:solidFill>
          <a:schemeClr val="accent4">
            <a:alpha val="50000"/>
            <a:hueOff val="3465231"/>
            <a:satOff val="-15989"/>
            <a:lumOff val="58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 dirty="0"/>
        </a:p>
      </dsp:txBody>
      <dsp:txXfrm>
        <a:off x="1729590" y="503711"/>
        <a:ext cx="446318" cy="446318"/>
      </dsp:txXfrm>
    </dsp:sp>
    <dsp:sp modelId="{D4D7867E-9A21-F748-BFE4-E2D2B6841585}">
      <dsp:nvSpPr>
        <dsp:cNvPr id="0" name=""/>
        <dsp:cNvSpPr/>
      </dsp:nvSpPr>
      <dsp:spPr>
        <a:xfrm>
          <a:off x="1637154" y="1233374"/>
          <a:ext cx="631190" cy="631190"/>
        </a:xfrm>
        <a:prstGeom prst="ellipse">
          <a:avLst/>
        </a:prstGeom>
        <a:solidFill>
          <a:schemeClr val="accent4">
            <a:alpha val="50000"/>
            <a:hueOff val="5197846"/>
            <a:satOff val="-23984"/>
            <a:lumOff val="88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 dirty="0"/>
        </a:p>
      </dsp:txBody>
      <dsp:txXfrm>
        <a:off x="1729590" y="1325810"/>
        <a:ext cx="446318" cy="446318"/>
      </dsp:txXfrm>
    </dsp:sp>
    <dsp:sp modelId="{89642CCB-055F-CE47-927E-75E6756C691A}">
      <dsp:nvSpPr>
        <dsp:cNvPr id="0" name=""/>
        <dsp:cNvSpPr/>
      </dsp:nvSpPr>
      <dsp:spPr>
        <a:xfrm>
          <a:off x="925195" y="1644424"/>
          <a:ext cx="631190" cy="631190"/>
        </a:xfrm>
        <a:prstGeom prst="ellipse">
          <a:avLst/>
        </a:prstGeom>
        <a:solidFill>
          <a:schemeClr val="accent4">
            <a:alpha val="50000"/>
            <a:hueOff val="6930461"/>
            <a:satOff val="-31979"/>
            <a:lumOff val="1177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 dirty="0"/>
        </a:p>
      </dsp:txBody>
      <dsp:txXfrm>
        <a:off x="1017631" y="1736860"/>
        <a:ext cx="446318" cy="446318"/>
      </dsp:txXfrm>
    </dsp:sp>
    <dsp:sp modelId="{260E89C5-6B09-8443-8D83-2375168CBA76}">
      <dsp:nvSpPr>
        <dsp:cNvPr id="0" name=""/>
        <dsp:cNvSpPr/>
      </dsp:nvSpPr>
      <dsp:spPr>
        <a:xfrm>
          <a:off x="213235" y="1233374"/>
          <a:ext cx="631190" cy="631190"/>
        </a:xfrm>
        <a:prstGeom prst="ellipse">
          <a:avLst/>
        </a:prstGeom>
        <a:solidFill>
          <a:schemeClr val="accent4">
            <a:alpha val="50000"/>
            <a:hueOff val="8663077"/>
            <a:satOff val="-39973"/>
            <a:lumOff val="1471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 dirty="0"/>
        </a:p>
      </dsp:txBody>
      <dsp:txXfrm>
        <a:off x="305671" y="1325810"/>
        <a:ext cx="446318" cy="446318"/>
      </dsp:txXfrm>
    </dsp:sp>
    <dsp:sp modelId="{3CBFC2CB-CFF3-D841-9362-0B552424B77F}">
      <dsp:nvSpPr>
        <dsp:cNvPr id="0" name=""/>
        <dsp:cNvSpPr/>
      </dsp:nvSpPr>
      <dsp:spPr>
        <a:xfrm>
          <a:off x="213235" y="411275"/>
          <a:ext cx="631190" cy="631190"/>
        </a:xfrm>
        <a:prstGeom prst="ellipse">
          <a:avLst/>
        </a:prstGeom>
        <a:solidFill>
          <a:schemeClr val="accent4">
            <a:alpha val="50000"/>
            <a:hueOff val="10395692"/>
            <a:satOff val="-47968"/>
            <a:lumOff val="176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 dirty="0"/>
        </a:p>
      </dsp:txBody>
      <dsp:txXfrm>
        <a:off x="305671" y="503711"/>
        <a:ext cx="446318" cy="4463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649850-C4CD-44F6-A1E0-83FDAA6D5436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EC4946-F840-4432-A32D-D6DE0E4EAA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This could also be a YouTube clip, matching exercise,</a:t>
            </a:r>
            <a:r>
              <a:rPr lang="en-GB" baseline="0" dirty="0" smtClean="0"/>
              <a:t> Anything that will engage the learners from the start of the lesson.</a:t>
            </a:r>
          </a:p>
          <a:p>
            <a:r>
              <a:rPr lang="en-GB" baseline="0" dirty="0" smtClean="0"/>
              <a:t>TUTOR TO TAKE THE REGISTER DURING THIS TIME. THERE IS NO NEED TO CALL OUT NAMES.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EC4946-F840-4432-A32D-D6DE0E4EAA9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32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This could also be a YouTube clip, matching exercise,</a:t>
            </a:r>
            <a:r>
              <a:rPr lang="en-GB" baseline="0" dirty="0" smtClean="0"/>
              <a:t> Anything that will engage the learners from the start of the lesson.</a:t>
            </a:r>
          </a:p>
          <a:p>
            <a:r>
              <a:rPr lang="en-GB" baseline="0" dirty="0" smtClean="0"/>
              <a:t>TUTOR TO TAKE THE REGISTER DURING THIS TIME. THERE IS NO NEED TO CALL OUT NAMES.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EC4946-F840-4432-A32D-D6DE0E4EAA9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205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8C7-E255-47E8-9388-DC395F41058D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F4B4C-9477-40F9-8D4F-4291782E1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7751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8C7-E255-47E8-9388-DC395F41058D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F4B4C-9477-40F9-8D4F-4291782E1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240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8C7-E255-47E8-9388-DC395F41058D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F4B4C-9477-40F9-8D4F-4291782E1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6528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639DD-4AC2-48D8-A37A-F32F2D9B3A0C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DF5A8-739E-48EB-A7C1-198710A53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074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639DD-4AC2-48D8-A37A-F32F2D9B3A0C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DF5A8-739E-48EB-A7C1-198710A53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211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639DD-4AC2-48D8-A37A-F32F2D9B3A0C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DF5A8-739E-48EB-A7C1-198710A53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3745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639DD-4AC2-48D8-A37A-F32F2D9B3A0C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DF5A8-739E-48EB-A7C1-198710A53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0987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639DD-4AC2-48D8-A37A-F32F2D9B3A0C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DF5A8-739E-48EB-A7C1-198710A53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82553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639DD-4AC2-48D8-A37A-F32F2D9B3A0C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DF5A8-739E-48EB-A7C1-198710A53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06550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639DD-4AC2-48D8-A37A-F32F2D9B3A0C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DF5A8-739E-48EB-A7C1-198710A53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1687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639DD-4AC2-48D8-A37A-F32F2D9B3A0C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DF5A8-739E-48EB-A7C1-198710A53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401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8C7-E255-47E8-9388-DC395F41058D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F4B4C-9477-40F9-8D4F-4291782E1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0860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639DD-4AC2-48D8-A37A-F32F2D9B3A0C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DF5A8-739E-48EB-A7C1-198710A53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9795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639DD-4AC2-48D8-A37A-F32F2D9B3A0C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DF5A8-739E-48EB-A7C1-198710A53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19590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639DD-4AC2-48D8-A37A-F32F2D9B3A0C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DF5A8-739E-48EB-A7C1-198710A53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761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8C7-E255-47E8-9388-DC395F41058D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F4B4C-9477-40F9-8D4F-4291782E1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01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8C7-E255-47E8-9388-DC395F41058D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F4B4C-9477-40F9-8D4F-4291782E1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761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8C7-E255-47E8-9388-DC395F41058D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F4B4C-9477-40F9-8D4F-4291782E1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658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8C7-E255-47E8-9388-DC395F41058D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F4B4C-9477-40F9-8D4F-4291782E1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3330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8C7-E255-47E8-9388-DC395F41058D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F4B4C-9477-40F9-8D4F-4291782E1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509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8C7-E255-47E8-9388-DC395F41058D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F4B4C-9477-40F9-8D4F-4291782E1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459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8C7-E255-47E8-9388-DC395F41058D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F4B4C-9477-40F9-8D4F-4291782E1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561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alpha val="3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538C7-E255-47E8-9388-DC395F41058D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F4B4C-9477-40F9-8D4F-4291782E1AD4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-1" y="5486400"/>
            <a:ext cx="12261669" cy="1443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948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>
            <a:alpha val="3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639DD-4AC2-48D8-A37A-F32F2D9B3A0C}" type="datetimeFigureOut">
              <a:rPr lang="en-GB" smtClean="0"/>
              <a:t>28/11/2019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DF5A8-739E-48EB-A7C1-198710A53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748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image" Target="../media/image3.pn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5juto2ze8Lg" TargetMode="External"/><Relationship Id="rId2" Type="http://schemas.openxmlformats.org/officeDocument/2006/relationships/hyperlink" Target="https://www.youtube.com/watch?v=gOmj58JdxL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6K77Igo39vk" TargetMode="External"/><Relationship Id="rId4" Type="http://schemas.openxmlformats.org/officeDocument/2006/relationships/hyperlink" Target="https://www.youtube.com/watch?v=kwh4SD1ToFc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.wmf"/><Relationship Id="rId18" Type="http://schemas.openxmlformats.org/officeDocument/2006/relationships/oleObject" Target="../embeddings/oleObject6.bin"/><Relationship Id="rId26" Type="http://schemas.openxmlformats.org/officeDocument/2006/relationships/diagramLayout" Target="../diagrams/layout3.xml"/><Relationship Id="rId3" Type="http://schemas.openxmlformats.org/officeDocument/2006/relationships/diagramData" Target="../diagrams/data1.xml"/><Relationship Id="rId21" Type="http://schemas.openxmlformats.org/officeDocument/2006/relationships/diagramLayout" Target="../diagrams/layout2.xml"/><Relationship Id="rId34" Type="http://schemas.microsoft.com/office/2007/relationships/diagramDrawing" Target="../diagrams/drawing4.xml"/><Relationship Id="rId7" Type="http://schemas.microsoft.com/office/2007/relationships/diagramDrawing" Target="../diagrams/drawing1.xml"/><Relationship Id="rId12" Type="http://schemas.openxmlformats.org/officeDocument/2006/relationships/oleObject" Target="../embeddings/oleObject3.bin"/><Relationship Id="rId17" Type="http://schemas.openxmlformats.org/officeDocument/2006/relationships/image" Target="../media/image7.wmf"/><Relationship Id="rId25" Type="http://schemas.openxmlformats.org/officeDocument/2006/relationships/diagramData" Target="../diagrams/data3.xml"/><Relationship Id="rId33" Type="http://schemas.openxmlformats.org/officeDocument/2006/relationships/diagramColors" Target="../diagrams/colors4.xml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5.bin"/><Relationship Id="rId20" Type="http://schemas.openxmlformats.org/officeDocument/2006/relationships/diagramData" Target="../diagrams/data2.xml"/><Relationship Id="rId29" Type="http://schemas.microsoft.com/office/2007/relationships/diagramDrawing" Target="../diagrams/drawing3.xml"/><Relationship Id="rId1" Type="http://schemas.openxmlformats.org/officeDocument/2006/relationships/vmlDrawing" Target="../drawings/vmlDrawing2.v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4.wmf"/><Relationship Id="rId24" Type="http://schemas.microsoft.com/office/2007/relationships/diagramDrawing" Target="../diagrams/drawing2.xml"/><Relationship Id="rId32" Type="http://schemas.openxmlformats.org/officeDocument/2006/relationships/diagramQuickStyle" Target="../diagrams/quickStyle4.xml"/><Relationship Id="rId5" Type="http://schemas.openxmlformats.org/officeDocument/2006/relationships/diagramQuickStyle" Target="../diagrams/quickStyle1.xml"/><Relationship Id="rId15" Type="http://schemas.openxmlformats.org/officeDocument/2006/relationships/image" Target="../media/image6.wmf"/><Relationship Id="rId23" Type="http://schemas.openxmlformats.org/officeDocument/2006/relationships/diagramColors" Target="../diagrams/colors2.xml"/><Relationship Id="rId28" Type="http://schemas.openxmlformats.org/officeDocument/2006/relationships/diagramColors" Target="../diagrams/colors3.xml"/><Relationship Id="rId10" Type="http://schemas.openxmlformats.org/officeDocument/2006/relationships/oleObject" Target="../embeddings/oleObject2.bin"/><Relationship Id="rId19" Type="http://schemas.openxmlformats.org/officeDocument/2006/relationships/image" Target="../media/image8.wmf"/><Relationship Id="rId31" Type="http://schemas.openxmlformats.org/officeDocument/2006/relationships/diagramLayout" Target="../diagrams/layout4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3.wmf"/><Relationship Id="rId14" Type="http://schemas.openxmlformats.org/officeDocument/2006/relationships/oleObject" Target="../embeddings/oleObject4.bin"/><Relationship Id="rId22" Type="http://schemas.openxmlformats.org/officeDocument/2006/relationships/diagramQuickStyle" Target="../diagrams/quickStyle2.xml"/><Relationship Id="rId27" Type="http://schemas.openxmlformats.org/officeDocument/2006/relationships/diagramQuickStyle" Target="../diagrams/quickStyle3.xml"/><Relationship Id="rId30" Type="http://schemas.openxmlformats.org/officeDocument/2006/relationships/diagramData" Target="../diagrams/data4.xml"/><Relationship Id="rId8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image" Target="../media/image26.png"/><Relationship Id="rId2" Type="http://schemas.openxmlformats.org/officeDocument/2006/relationships/image" Target="../media/image11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image" Target="../media/image35.png"/><Relationship Id="rId2" Type="http://schemas.openxmlformats.org/officeDocument/2006/relationships/image" Target="../media/image11.png"/><Relationship Id="rId16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11" Type="http://schemas.openxmlformats.org/officeDocument/2006/relationships/image" Target="../media/image20.png"/><Relationship Id="rId5" Type="http://schemas.openxmlformats.org/officeDocument/2006/relationships/image" Target="../media/image28.png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31.png"/><Relationship Id="rId14" Type="http://schemas.openxmlformats.org/officeDocument/2006/relationships/image" Target="../media/image3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4503" y="91440"/>
            <a:ext cx="787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 smtClean="0"/>
              <a:t>1-10 </a:t>
            </a:r>
            <a:r>
              <a:rPr lang="en-GB" sz="2400" b="1" u="sng" dirty="0" smtClean="0"/>
              <a:t>Quiz. </a:t>
            </a:r>
            <a:endParaRPr lang="en-GB" sz="24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09006" y="718456"/>
                <a:ext cx="9901645" cy="46177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AutoNum type="arabicParenR"/>
                </a:pPr>
                <a:r>
                  <a:rPr lang="en-GB" sz="2800" b="0" dirty="0" smtClean="0">
                    <a:ea typeface="Cambria Math" panose="02040503050406030204" pitchFamily="18" charset="0"/>
                  </a:rPr>
                  <a:t>Find the Range in this data: 3, 4, 8, 2, 9, 4, 10, 14</a:t>
                </a:r>
              </a:p>
              <a:p>
                <a:pPr marL="514350" indent="-514350">
                  <a:buAutoNum type="arabicParenR"/>
                </a:pPr>
                <a:r>
                  <a:rPr lang="en-GB" sz="2800" dirty="0" smtClean="0"/>
                  <a:t>Write in it’s simplest form 14 : 35</a:t>
                </a:r>
              </a:p>
              <a:p>
                <a:pPr marL="342900" indent="-342900">
                  <a:buAutoNum type="arabicParenR"/>
                </a:pPr>
                <a:r>
                  <a:rPr lang="en-GB" sz="2800" b="0" dirty="0" smtClean="0"/>
                  <a:t> Solve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+6=38</m:t>
                    </m:r>
                  </m:oMath>
                </a14:m>
                <a:endParaRPr lang="en-GB" sz="2800" b="0" dirty="0" smtClean="0">
                  <a:ea typeface="Cambria Math" panose="02040503050406030204" pitchFamily="18" charset="0"/>
                </a:endParaRPr>
              </a:p>
              <a:p>
                <a:pPr marL="342900" indent="-342900">
                  <a:buAutoNum type="arabicParenR"/>
                </a:pPr>
                <a:r>
                  <a:rPr lang="en-GB" sz="2800" dirty="0" smtClean="0"/>
                  <a:t> What is 3:36pm subtract 250mins?</a:t>
                </a:r>
              </a:p>
              <a:p>
                <a:pPr marL="342900" indent="-342900">
                  <a:buAutoNum type="arabicParenR"/>
                </a:pPr>
                <a:r>
                  <a:rPr lang="en-GB" sz="2800" dirty="0" smtClean="0"/>
                  <a:t> What is the closest square number to 30?</a:t>
                </a:r>
              </a:p>
              <a:p>
                <a:pPr marL="342900" indent="-342900">
                  <a:buAutoNum type="arabicParenR"/>
                </a:pPr>
                <a:r>
                  <a:rPr lang="en-GB" sz="2800" dirty="0" smtClean="0"/>
                  <a:t> Convert 40% to a fraction in its simplest form.</a:t>
                </a:r>
              </a:p>
              <a:p>
                <a:pPr marL="342900" indent="-342900">
                  <a:buAutoNum type="arabicParenR"/>
                </a:pPr>
                <a:r>
                  <a:rPr lang="en-GB" sz="28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en-GB" sz="2800" dirty="0" smtClean="0"/>
              </a:p>
              <a:p>
                <a:pPr marL="342900" indent="-342900">
                  <a:buAutoNum type="arabicParenR"/>
                </a:pPr>
                <a:r>
                  <a:rPr lang="en-GB" sz="2800" dirty="0" smtClean="0"/>
                  <a:t> If a shape is called ‘regular’ what does this mean?</a:t>
                </a:r>
              </a:p>
              <a:p>
                <a:pPr marL="342900" indent="-342900">
                  <a:buAutoNum type="arabicParenR"/>
                </a:pPr>
                <a:r>
                  <a:rPr lang="en-GB" sz="2800" dirty="0" smtClean="0"/>
                  <a:t>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−5−−8</m:t>
                    </m:r>
                  </m:oMath>
                </a14:m>
                <a:endParaRPr lang="en-GB" sz="2800" dirty="0" smtClean="0"/>
              </a:p>
              <a:p>
                <a:pPr marL="342900" indent="-342900">
                  <a:buAutoNum type="arabicParenR"/>
                </a:pPr>
                <a:r>
                  <a:rPr lang="en-GB" sz="2800" dirty="0" smtClean="0"/>
                  <a:t> Estimate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46.8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÷9.9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006" y="718456"/>
                <a:ext cx="9901645" cy="4617739"/>
              </a:xfrm>
              <a:prstGeom prst="rect">
                <a:avLst/>
              </a:prstGeom>
              <a:blipFill>
                <a:blip r:embed="rId5"/>
                <a:stretch>
                  <a:fillRect l="-1292" t="-1453" b="-21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ontrols>
      <mc:AlternateContent xmlns:mc="http://schemas.openxmlformats.org/markup-compatibility/2006">
        <mc:Choice xmlns:v="urn:schemas-microsoft-com:vml" Requires="v">
          <p:control spid="1032" name="ShockwaveFlash1" r:id="rId2" imgW="3787920" imgH="1847880"/>
        </mc:Choice>
        <mc:Fallback>
          <p:control name="ShockwaveFlash1" r:id="rId2" imgW="3787920" imgH="1847880">
            <p:pic>
              <p:nvPicPr>
                <p:cNvPr id="11" name="ShockwaveFlash1"/>
                <p:cNvPicPr>
                  <a:picLocks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8216585" y="3767163"/>
                  <a:ext cx="3788132" cy="1848304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35291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208353" y="54310"/>
            <a:ext cx="577529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Suggested Videos</a:t>
            </a:r>
            <a:endParaRPr lang="en-US" sz="6000" b="1" cap="none" spc="0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069" y="1069973"/>
            <a:ext cx="5734598" cy="43119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u="sng" dirty="0">
                <a:solidFill>
                  <a:sysClr val="windowText" lastClr="000000"/>
                </a:solidFill>
              </a:rPr>
              <a:t>For this </a:t>
            </a:r>
            <a:r>
              <a:rPr lang="en-GB" b="1" u="sng" dirty="0" smtClean="0">
                <a:solidFill>
                  <a:sysClr val="windowText" lastClr="000000"/>
                </a:solidFill>
              </a:rPr>
              <a:t>lesson</a:t>
            </a:r>
            <a:endParaRPr lang="en-GB" b="1" u="sng" dirty="0">
              <a:solidFill>
                <a:sysClr val="windowText" lastClr="000000"/>
              </a:solidFill>
            </a:endParaRPr>
          </a:p>
          <a:p>
            <a:endParaRPr lang="en-GB" dirty="0">
              <a:solidFill>
                <a:sysClr val="windowText" lastClr="000000"/>
              </a:solidFill>
            </a:endParaRPr>
          </a:p>
          <a:p>
            <a:r>
              <a:rPr lang="en-GB" b="1" dirty="0">
                <a:solidFill>
                  <a:sysClr val="windowText" lastClr="000000"/>
                </a:solidFill>
              </a:rPr>
              <a:t>Ordering Numbers: </a:t>
            </a:r>
            <a:r>
              <a:rPr lang="en-GB" dirty="0">
                <a:solidFill>
                  <a:sysClr val="windowText" lastClr="000000"/>
                </a:solidFill>
                <a:hlinkClick r:id="rId2"/>
              </a:rPr>
              <a:t>https://</a:t>
            </a:r>
            <a:r>
              <a:rPr lang="en-GB" dirty="0" smtClean="0">
                <a:solidFill>
                  <a:sysClr val="windowText" lastClr="000000"/>
                </a:solidFill>
                <a:hlinkClick r:id="rId2"/>
              </a:rPr>
              <a:t>www.youtube.com/watch?v=gOmj58JdxL8</a:t>
            </a:r>
            <a:endParaRPr lang="en-GB" dirty="0" smtClean="0">
              <a:solidFill>
                <a:sysClr val="windowText" lastClr="000000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Ordering </a:t>
            </a:r>
            <a:r>
              <a:rPr lang="en-US" dirty="0">
                <a:solidFill>
                  <a:schemeClr val="tx1"/>
                </a:solidFill>
              </a:rPr>
              <a:t>fractions decimals percentages </a:t>
            </a:r>
            <a:r>
              <a:rPr lang="en-US" dirty="0" smtClean="0">
                <a:solidFill>
                  <a:schemeClr val="tx1"/>
                </a:solidFill>
              </a:rPr>
              <a:t>– </a:t>
            </a:r>
            <a:r>
              <a:rPr lang="en-US" dirty="0" err="1" smtClean="0">
                <a:solidFill>
                  <a:schemeClr val="tx1"/>
                </a:solidFill>
              </a:rPr>
              <a:t>Corbettmaths</a:t>
            </a:r>
            <a:endParaRPr lang="en-GB" dirty="0">
              <a:solidFill>
                <a:schemeClr val="tx1"/>
              </a:solidFill>
            </a:endParaRPr>
          </a:p>
          <a:p>
            <a:r>
              <a:rPr lang="en-GB" b="1" dirty="0" smtClean="0">
                <a:solidFill>
                  <a:sysClr val="windowText" lastClr="000000"/>
                </a:solidFill>
              </a:rPr>
              <a:t>Percentages:</a:t>
            </a:r>
            <a:endParaRPr lang="en-GB" b="1" dirty="0">
              <a:solidFill>
                <a:sysClr val="windowText" lastClr="000000"/>
              </a:solidFill>
            </a:endParaRPr>
          </a:p>
          <a:p>
            <a:endParaRPr lang="en-GB" dirty="0">
              <a:solidFill>
                <a:sysClr val="windowText" lastClr="0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07795" y="1069973"/>
            <a:ext cx="5551714" cy="43119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u="sng" dirty="0">
                <a:solidFill>
                  <a:sysClr val="windowText" lastClr="000000"/>
                </a:solidFill>
              </a:rPr>
              <a:t>For </a:t>
            </a:r>
            <a:r>
              <a:rPr lang="en-GB" b="1" u="sng" dirty="0" smtClean="0">
                <a:solidFill>
                  <a:sysClr val="windowText" lastClr="000000"/>
                </a:solidFill>
              </a:rPr>
              <a:t>next lesson</a:t>
            </a:r>
            <a:endParaRPr lang="en-GB" b="1" u="sng" dirty="0">
              <a:solidFill>
                <a:sysClr val="windowText" lastClr="000000"/>
              </a:solidFill>
            </a:endParaRPr>
          </a:p>
          <a:p>
            <a:endParaRPr lang="en-GB" dirty="0">
              <a:solidFill>
                <a:sysClr val="windowText" lastClr="000000"/>
              </a:solidFill>
            </a:endParaRPr>
          </a:p>
          <a:p>
            <a:r>
              <a:rPr lang="en-GB" b="1" dirty="0" smtClean="0">
                <a:solidFill>
                  <a:sysClr val="windowText" lastClr="000000"/>
                </a:solidFill>
              </a:rPr>
              <a:t>Adding &amp; Subtracting Fractions:</a:t>
            </a:r>
          </a:p>
          <a:p>
            <a:r>
              <a:rPr lang="en-GB" dirty="0">
                <a:solidFill>
                  <a:sysClr val="windowText" lastClr="000000"/>
                </a:solidFill>
                <a:hlinkClick r:id="rId3"/>
              </a:rPr>
              <a:t>https://</a:t>
            </a:r>
            <a:r>
              <a:rPr lang="en-GB" dirty="0" smtClean="0">
                <a:solidFill>
                  <a:sysClr val="windowText" lastClr="000000"/>
                </a:solidFill>
                <a:hlinkClick r:id="rId3"/>
              </a:rPr>
              <a:t>www.youtube.com/watch?v=5juto2ze8Lg</a:t>
            </a:r>
            <a:endParaRPr lang="en-GB" dirty="0" smtClean="0">
              <a:solidFill>
                <a:sysClr val="windowText" lastClr="000000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Math Antics - Adding and Subtracting Fractions</a:t>
            </a:r>
          </a:p>
          <a:p>
            <a:r>
              <a:rPr lang="en-GB" b="1" dirty="0" smtClean="0">
                <a:solidFill>
                  <a:sysClr val="windowText" lastClr="000000"/>
                </a:solidFill>
              </a:rPr>
              <a:t>Working with decimals:</a:t>
            </a:r>
          </a:p>
          <a:p>
            <a:r>
              <a:rPr lang="en-GB" dirty="0">
                <a:solidFill>
                  <a:sysClr val="windowText" lastClr="000000"/>
                </a:solidFill>
                <a:hlinkClick r:id="rId4"/>
              </a:rPr>
              <a:t>https://</a:t>
            </a:r>
            <a:r>
              <a:rPr lang="en-GB" dirty="0" smtClean="0">
                <a:solidFill>
                  <a:sysClr val="windowText" lastClr="000000"/>
                </a:solidFill>
                <a:hlinkClick r:id="rId4"/>
              </a:rPr>
              <a:t>www.youtube.com/watch?v=kwh4SD1ToFc</a:t>
            </a:r>
            <a:endParaRPr lang="en-GB" dirty="0" smtClean="0">
              <a:solidFill>
                <a:sysClr val="windowText" lastClr="000000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Math Antics - Decimal </a:t>
            </a:r>
            <a:r>
              <a:rPr lang="en-GB" dirty="0" smtClean="0">
                <a:solidFill>
                  <a:schemeClr val="tx1"/>
                </a:solidFill>
              </a:rPr>
              <a:t>Arithmetic</a:t>
            </a:r>
            <a:endParaRPr lang="en-GB" dirty="0">
              <a:solidFill>
                <a:sysClr val="windowText" lastClr="000000"/>
              </a:solidFill>
            </a:endParaRPr>
          </a:p>
          <a:p>
            <a:r>
              <a:rPr lang="en-GB" b="1" dirty="0" smtClean="0">
                <a:solidFill>
                  <a:sysClr val="windowText" lastClr="000000"/>
                </a:solidFill>
              </a:rPr>
              <a:t>BIDMAS:</a:t>
            </a:r>
            <a:endParaRPr lang="en-GB" b="1" dirty="0">
              <a:solidFill>
                <a:sysClr val="windowText" lastClr="000000"/>
              </a:solidFill>
            </a:endParaRPr>
          </a:p>
          <a:p>
            <a:r>
              <a:rPr lang="en-GB" dirty="0">
                <a:solidFill>
                  <a:sysClr val="windowText" lastClr="000000"/>
                </a:solidFill>
                <a:hlinkClick r:id="rId5"/>
              </a:rPr>
              <a:t>https://</a:t>
            </a:r>
            <a:r>
              <a:rPr lang="en-GB" dirty="0" smtClean="0">
                <a:solidFill>
                  <a:sysClr val="windowText" lastClr="000000"/>
                </a:solidFill>
                <a:hlinkClick r:id="rId5"/>
              </a:rPr>
              <a:t>www.youtube.com/watch?v=6K77Igo39vk</a:t>
            </a:r>
            <a:endParaRPr lang="en-GB" dirty="0" smtClean="0">
              <a:solidFill>
                <a:sysClr val="windowText" lastClr="000000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GCSE Maths - BIDMAS - Aslam Tutoring</a:t>
            </a:r>
          </a:p>
          <a:p>
            <a:endParaRPr lang="en-GB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00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4503" y="91440"/>
            <a:ext cx="787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 smtClean="0"/>
              <a:t>1-10 </a:t>
            </a:r>
            <a:r>
              <a:rPr lang="en-GB" sz="2400" b="1" u="sng" dirty="0" smtClean="0"/>
              <a:t>Quiz. </a:t>
            </a:r>
            <a:endParaRPr lang="en-GB" sz="24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09006" y="718456"/>
                <a:ext cx="9901645" cy="46177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AutoNum type="arabicParenR"/>
                </a:pPr>
                <a:r>
                  <a:rPr lang="en-GB" sz="2800" b="0" dirty="0" smtClean="0">
                    <a:ea typeface="Cambria Math" panose="02040503050406030204" pitchFamily="18" charset="0"/>
                  </a:rPr>
                  <a:t>Find the Range in this data: 3, 4, 8, 2, 9, 4, 10, 14</a:t>
                </a:r>
              </a:p>
              <a:p>
                <a:pPr marL="514350" indent="-514350">
                  <a:buAutoNum type="arabicParenR"/>
                </a:pPr>
                <a:r>
                  <a:rPr lang="en-GB" sz="2800" dirty="0" smtClean="0"/>
                  <a:t>Write in it’s simplest form 14 : 35</a:t>
                </a:r>
              </a:p>
              <a:p>
                <a:pPr marL="342900" indent="-342900">
                  <a:buAutoNum type="arabicParenR"/>
                </a:pPr>
                <a:r>
                  <a:rPr lang="en-GB" sz="2800" b="0" dirty="0" smtClean="0"/>
                  <a:t> Solve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+6=38</m:t>
                    </m:r>
                  </m:oMath>
                </a14:m>
                <a:endParaRPr lang="en-GB" sz="2800" b="0" dirty="0" smtClean="0">
                  <a:ea typeface="Cambria Math" panose="02040503050406030204" pitchFamily="18" charset="0"/>
                </a:endParaRPr>
              </a:p>
              <a:p>
                <a:pPr marL="342900" indent="-342900">
                  <a:buAutoNum type="arabicParenR"/>
                </a:pPr>
                <a:r>
                  <a:rPr lang="en-GB" sz="2800" dirty="0" smtClean="0"/>
                  <a:t> What is 3:36pm subtract 250mins?</a:t>
                </a:r>
              </a:p>
              <a:p>
                <a:pPr marL="342900" indent="-342900">
                  <a:buAutoNum type="arabicParenR"/>
                </a:pPr>
                <a:r>
                  <a:rPr lang="en-GB" sz="2800" dirty="0" smtClean="0"/>
                  <a:t> What is the closest square number to 30?</a:t>
                </a:r>
              </a:p>
              <a:p>
                <a:pPr marL="342900" indent="-342900">
                  <a:buAutoNum type="arabicParenR"/>
                </a:pPr>
                <a:r>
                  <a:rPr lang="en-GB" sz="2800" dirty="0" smtClean="0"/>
                  <a:t> Convert 40% to a fraction in its simplest form.</a:t>
                </a:r>
              </a:p>
              <a:p>
                <a:pPr marL="342900" indent="-342900">
                  <a:buAutoNum type="arabicParenR"/>
                </a:pPr>
                <a:r>
                  <a:rPr lang="en-GB" sz="28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en-GB" sz="2800" dirty="0" smtClean="0"/>
              </a:p>
              <a:p>
                <a:pPr marL="342900" indent="-342900">
                  <a:buAutoNum type="arabicParenR"/>
                </a:pPr>
                <a:r>
                  <a:rPr lang="en-GB" sz="2800" dirty="0" smtClean="0"/>
                  <a:t> If a shape is called ‘regular’ what does this mean?</a:t>
                </a:r>
              </a:p>
              <a:p>
                <a:pPr marL="342900" indent="-342900">
                  <a:buAutoNum type="arabicParenR"/>
                </a:pPr>
                <a:r>
                  <a:rPr lang="en-GB" sz="2800" dirty="0" smtClean="0"/>
                  <a:t>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−5−−8</m:t>
                    </m:r>
                  </m:oMath>
                </a14:m>
                <a:endParaRPr lang="en-GB" sz="2800" dirty="0" smtClean="0"/>
              </a:p>
              <a:p>
                <a:pPr marL="342900" indent="-342900">
                  <a:buAutoNum type="arabicParenR"/>
                </a:pPr>
                <a:r>
                  <a:rPr lang="en-GB" sz="2800" dirty="0" smtClean="0"/>
                  <a:t> Estimate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46.8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÷9.9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006" y="718456"/>
                <a:ext cx="9901645" cy="4617739"/>
              </a:xfrm>
              <a:prstGeom prst="rect">
                <a:avLst/>
              </a:prstGeom>
              <a:blipFill>
                <a:blip r:embed="rId5"/>
                <a:stretch>
                  <a:fillRect l="-1292" t="-1453" b="-21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7981407" y="718456"/>
            <a:ext cx="404295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12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2:5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X = 8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11:26 am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25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2/5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6/9  or 2/3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All the sides are the same length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3</a:t>
            </a:r>
          </a:p>
          <a:p>
            <a:r>
              <a:rPr lang="en-US" sz="2800" dirty="0">
                <a:solidFill>
                  <a:srgbClr val="FF0000"/>
                </a:solidFill>
              </a:rPr>
              <a:t>5</a:t>
            </a:r>
            <a:endParaRPr lang="en-GB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02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868" y="2121763"/>
            <a:ext cx="10515600" cy="2598329"/>
          </a:xfrm>
        </p:spPr>
        <p:txBody>
          <a:bodyPr>
            <a:normAutofit/>
          </a:bodyPr>
          <a:lstStyle/>
          <a:p>
            <a:r>
              <a:rPr lang="en-GB" dirty="0" smtClean="0"/>
              <a:t>To be able to </a:t>
            </a:r>
            <a:r>
              <a:rPr lang="en-GB" b="1" dirty="0" smtClean="0"/>
              <a:t>expand simple double brackets.</a:t>
            </a:r>
            <a:endParaRPr lang="en-GB" dirty="0" smtClean="0"/>
          </a:p>
          <a:p>
            <a:r>
              <a:rPr lang="en-GB" dirty="0" smtClean="0"/>
              <a:t>To be able to expand </a:t>
            </a:r>
            <a:r>
              <a:rPr lang="en-GB" b="1" dirty="0" smtClean="0"/>
              <a:t>complex double brackets.</a:t>
            </a:r>
            <a:endParaRPr lang="en-GB" b="1" dirty="0"/>
          </a:p>
          <a:p>
            <a:endParaRPr lang="en-GB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45868" y="1319349"/>
            <a:ext cx="47265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 smtClean="0"/>
              <a:t>Objectives</a:t>
            </a:r>
            <a:endParaRPr lang="en-GB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3226526" y="500854"/>
            <a:ext cx="5185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 smtClean="0"/>
              <a:t>Title: Expanding Double </a:t>
            </a:r>
            <a:r>
              <a:rPr lang="en-GB" sz="2800" u="sng" dirty="0" smtClean="0"/>
              <a:t>Brackets</a:t>
            </a:r>
            <a:endParaRPr lang="en-GB" sz="2800" u="sng" dirty="0"/>
          </a:p>
        </p:txBody>
      </p:sp>
    </p:spTree>
    <p:extLst>
      <p:ext uri="{BB962C8B-B14F-4D97-AF65-F5344CB8AC3E}">
        <p14:creationId xmlns:p14="http://schemas.microsoft.com/office/powerpoint/2010/main" val="423235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2676460" y="1278723"/>
            <a:ext cx="4327526" cy="3419475"/>
            <a:chOff x="508000" y="1397000"/>
            <a:chExt cx="4328160" cy="3418840"/>
          </a:xfrm>
        </p:grpSpPr>
        <p:graphicFrame>
          <p:nvGraphicFramePr>
            <p:cNvPr id="3" name="Diagram 2"/>
            <p:cNvGraphicFramePr/>
            <p:nvPr/>
          </p:nvGraphicFramePr>
          <p:xfrm>
            <a:off x="508000" y="1397000"/>
            <a:ext cx="4328160" cy="341884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graphicFrame>
          <p:nvGraphicFramePr>
            <p:cNvPr id="4" name="Object 2"/>
            <p:cNvGraphicFramePr>
              <a:graphicFrameLocks noChangeAspect="1"/>
            </p:cNvGraphicFramePr>
            <p:nvPr/>
          </p:nvGraphicFramePr>
          <p:xfrm>
            <a:off x="2260599" y="1747520"/>
            <a:ext cx="797561" cy="2392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2" name="Equation" r:id="rId8" imgW="762000" imgH="228600" progId="Equation.3">
                    <p:embed/>
                  </p:oleObj>
                </mc:Choice>
                <mc:Fallback>
                  <p:oleObj name="Equation" r:id="rId8" imgW="762000" imgH="228600" progId="Equation.3">
                    <p:embed/>
                    <p:pic>
                      <p:nvPicPr>
                        <p:cNvPr id="1026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60599" y="1747520"/>
                          <a:ext cx="797561" cy="2392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3"/>
            <p:cNvGraphicFramePr>
              <a:graphicFrameLocks noChangeAspect="1"/>
            </p:cNvGraphicFramePr>
            <p:nvPr/>
          </p:nvGraphicFramePr>
          <p:xfrm>
            <a:off x="3357563" y="2350770"/>
            <a:ext cx="838200" cy="293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3" name="Equation" r:id="rId10" imgW="800100" imgH="279400" progId="Equation.3">
                    <p:embed/>
                  </p:oleObj>
                </mc:Choice>
                <mc:Fallback>
                  <p:oleObj name="Equation" r:id="rId10" imgW="800100" imgH="279400" progId="Equation.3">
                    <p:embed/>
                    <p:pic>
                      <p:nvPicPr>
                        <p:cNvPr id="1027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57563" y="2350770"/>
                          <a:ext cx="838200" cy="2936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Object 4"/>
            <p:cNvGraphicFramePr>
              <a:graphicFrameLocks noChangeAspect="1"/>
            </p:cNvGraphicFramePr>
            <p:nvPr/>
          </p:nvGraphicFramePr>
          <p:xfrm>
            <a:off x="3368040" y="3627438"/>
            <a:ext cx="796925" cy="2397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4" name="Equation" r:id="rId12" imgW="762000" imgH="228600" progId="Equation.3">
                    <p:embed/>
                  </p:oleObj>
                </mc:Choice>
                <mc:Fallback>
                  <p:oleObj name="Equation" r:id="rId12" imgW="762000" imgH="228600" progId="Equation.3">
                    <p:embed/>
                    <p:pic>
                      <p:nvPicPr>
                        <p:cNvPr id="1028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8040" y="3627438"/>
                          <a:ext cx="796925" cy="2397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5"/>
            <p:cNvGraphicFramePr>
              <a:graphicFrameLocks noChangeAspect="1"/>
            </p:cNvGraphicFramePr>
            <p:nvPr/>
          </p:nvGraphicFramePr>
          <p:xfrm>
            <a:off x="2243138" y="4241165"/>
            <a:ext cx="875982" cy="2584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5" name="Equation" r:id="rId14" imgW="952500" imgH="279400" progId="Equation.3">
                    <p:embed/>
                  </p:oleObj>
                </mc:Choice>
                <mc:Fallback>
                  <p:oleObj name="Equation" r:id="rId14" imgW="952500" imgH="279400" progId="Equation.3">
                    <p:embed/>
                    <p:pic>
                      <p:nvPicPr>
                        <p:cNvPr id="1029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43138" y="4241165"/>
                          <a:ext cx="875982" cy="2584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6"/>
            <p:cNvGraphicFramePr>
              <a:graphicFrameLocks noChangeAspect="1"/>
            </p:cNvGraphicFramePr>
            <p:nvPr/>
          </p:nvGraphicFramePr>
          <p:xfrm>
            <a:off x="1138555" y="2351405"/>
            <a:ext cx="832485" cy="2632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6" name="Equation" r:id="rId16" imgW="889000" imgH="279400" progId="Equation.3">
                    <p:embed/>
                  </p:oleObj>
                </mc:Choice>
                <mc:Fallback>
                  <p:oleObj name="Equation" r:id="rId16" imgW="889000" imgH="279400" progId="Equation.3">
                    <p:embed/>
                    <p:pic>
                      <p:nvPicPr>
                        <p:cNvPr id="103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38555" y="2351405"/>
                          <a:ext cx="832485" cy="2632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7"/>
            <p:cNvGraphicFramePr>
              <a:graphicFrameLocks noChangeAspect="1"/>
            </p:cNvGraphicFramePr>
            <p:nvPr/>
          </p:nvGraphicFramePr>
          <p:xfrm>
            <a:off x="1243330" y="3591560"/>
            <a:ext cx="717550" cy="292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7" name="Equation" r:id="rId18" imgW="685800" imgH="279400" progId="Equation.3">
                    <p:embed/>
                  </p:oleObj>
                </mc:Choice>
                <mc:Fallback>
                  <p:oleObj name="Equation" r:id="rId18" imgW="685800" imgH="279400" progId="Equation.3">
                    <p:embed/>
                    <p:pic>
                      <p:nvPicPr>
                        <p:cNvPr id="1031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3330" y="3591560"/>
                          <a:ext cx="717550" cy="292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883360032"/>
              </p:ext>
            </p:extLst>
          </p:nvPr>
        </p:nvGraphicFramePr>
        <p:xfrm>
          <a:off x="6663943" y="1100923"/>
          <a:ext cx="2481580" cy="2275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0" r:lo="rId21" r:qs="rId22" r:cs="rId23"/>
          </a:graphicData>
        </a:graphic>
      </p:graphicFrame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851025155"/>
              </p:ext>
            </p:extLst>
          </p:nvPr>
        </p:nvGraphicFramePr>
        <p:xfrm>
          <a:off x="9229343" y="783423"/>
          <a:ext cx="2557780" cy="2313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5" r:lo="rId26" r:qs="rId27" r:cs="rId28"/>
          </a:graphicData>
        </a:graphic>
      </p:graphicFrame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1121766296"/>
              </p:ext>
            </p:extLst>
          </p:nvPr>
        </p:nvGraphicFramePr>
        <p:xfrm>
          <a:off x="8391143" y="3069423"/>
          <a:ext cx="2481580" cy="2275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0" r:lo="rId31" r:qs="rId32" r:cs="rId33"/>
          </a:graphicData>
        </a:graphic>
      </p:graphicFrame>
      <p:sp>
        <p:nvSpPr>
          <p:cNvPr id="13" name="Rectangle 12"/>
          <p:cNvSpPr/>
          <p:nvPr/>
        </p:nvSpPr>
        <p:spPr>
          <a:xfrm>
            <a:off x="153072" y="222711"/>
            <a:ext cx="877256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dirty="0">
                <a:latin typeface="Trebuchet MS" charset="0"/>
              </a:rPr>
              <a:t>Look at the different ways 2</a:t>
            </a:r>
            <a:r>
              <a:rPr lang="en-US" altLang="en-US" sz="2800" i="1" dirty="0">
                <a:latin typeface="Times" charset="0"/>
                <a:cs typeface="Times" charset="0"/>
              </a:rPr>
              <a:t>x</a:t>
            </a:r>
            <a:r>
              <a:rPr lang="en-US" altLang="en-US" sz="2800" i="1" baseline="30000" dirty="0">
                <a:latin typeface="Times" charset="0"/>
                <a:cs typeface="Times" charset="0"/>
              </a:rPr>
              <a:t>2</a:t>
            </a:r>
            <a:r>
              <a:rPr lang="en-US" altLang="en-US" sz="2400" dirty="0">
                <a:latin typeface="Trebuchet MS" charset="0"/>
              </a:rPr>
              <a:t> can be made, can you think of similar ways to make the other expressions?</a:t>
            </a:r>
          </a:p>
        </p:txBody>
      </p:sp>
    </p:spTree>
    <p:extLst>
      <p:ext uri="{BB962C8B-B14F-4D97-AF65-F5344CB8AC3E}">
        <p14:creationId xmlns:p14="http://schemas.microsoft.com/office/powerpoint/2010/main" val="42447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991368" y="95254"/>
            <a:ext cx="6200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FOIL method can be very helpful for helping us to remember how we can expand double brackets.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411974" y="1924331"/>
                <a:ext cx="1187355" cy="1119117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1974" y="1924331"/>
                <a:ext cx="1187355" cy="111911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599329" y="1924331"/>
                <a:ext cx="1187355" cy="1119117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9329" y="1924331"/>
                <a:ext cx="1187355" cy="111911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411974" y="3043448"/>
                <a:ext cx="1187355" cy="1119117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1974" y="3043448"/>
                <a:ext cx="1187355" cy="111911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599328" y="3043447"/>
                <a:ext cx="1187355" cy="1119117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9328" y="3043447"/>
                <a:ext cx="1187355" cy="111911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86603" y="245660"/>
                <a:ext cx="551369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/>
                  <a:t>Question: Expand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+2)(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+3)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603" y="245660"/>
                <a:ext cx="5513696" cy="523220"/>
              </a:xfrm>
              <a:prstGeom prst="rect">
                <a:avLst/>
              </a:prstGeom>
              <a:blipFill>
                <a:blip r:embed="rId6"/>
                <a:stretch>
                  <a:fillRect l="-2212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718553" y="1304851"/>
                <a:ext cx="64293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8553" y="1304851"/>
                <a:ext cx="642937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871536" y="1289710"/>
                <a:ext cx="64293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1536" y="1289710"/>
                <a:ext cx="642937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295045" y="1304850"/>
                <a:ext cx="64293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5045" y="1304850"/>
                <a:ext cx="642937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67132" y="2222279"/>
                <a:ext cx="64293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132" y="2222279"/>
                <a:ext cx="642937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67130" y="3420296"/>
                <a:ext cx="64293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130" y="3420296"/>
                <a:ext cx="642937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67131" y="2781837"/>
                <a:ext cx="64293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131" y="2781837"/>
                <a:ext cx="642937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119635" y="876190"/>
                <a:ext cx="5243512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</m:oMath>
                  </m:oMathPara>
                </a14:m>
                <a:endParaRPr lang="en-GB" sz="3200" b="0" i="1" dirty="0" smtClean="0"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GB" sz="3200" b="0" dirty="0" smtClean="0"/>
                  <a:t>           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9635" y="876190"/>
                <a:ext cx="5243512" cy="156966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5650173" y="3177712"/>
            <a:ext cx="6182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F – Multiply the </a:t>
            </a:r>
            <a:r>
              <a:rPr lang="en-GB" sz="2400" b="1" dirty="0" smtClean="0">
                <a:solidFill>
                  <a:srgbClr val="FF0000"/>
                </a:solidFill>
              </a:rPr>
              <a:t>F</a:t>
            </a:r>
            <a:r>
              <a:rPr lang="en-GB" sz="2400" dirty="0" smtClean="0"/>
              <a:t>irst two terms together.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650173" y="3707616"/>
            <a:ext cx="6182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O</a:t>
            </a:r>
            <a:r>
              <a:rPr lang="en-GB" sz="2400" dirty="0" smtClean="0"/>
              <a:t> – Multiply the </a:t>
            </a:r>
            <a:r>
              <a:rPr lang="en-GB" sz="2400" b="1" dirty="0" smtClean="0">
                <a:solidFill>
                  <a:srgbClr val="FF0000"/>
                </a:solidFill>
              </a:rPr>
              <a:t>O</a:t>
            </a:r>
            <a:r>
              <a:rPr lang="en-GB" sz="2400" dirty="0" smtClean="0"/>
              <a:t>utside two terms together.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650173" y="4305824"/>
            <a:ext cx="6182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I</a:t>
            </a:r>
            <a:r>
              <a:rPr lang="en-GB" sz="2400" dirty="0" smtClean="0"/>
              <a:t> – Multiply the </a:t>
            </a:r>
            <a:r>
              <a:rPr lang="en-GB" sz="2400" b="1" dirty="0" smtClean="0">
                <a:solidFill>
                  <a:srgbClr val="FF0000"/>
                </a:solidFill>
              </a:rPr>
              <a:t>I</a:t>
            </a:r>
            <a:r>
              <a:rPr lang="en-GB" sz="2400" dirty="0" smtClean="0"/>
              <a:t>nside two terms together.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650173" y="4902094"/>
            <a:ext cx="6182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L</a:t>
            </a:r>
            <a:r>
              <a:rPr lang="en-GB" sz="2400" dirty="0" smtClean="0"/>
              <a:t> – Multiply the </a:t>
            </a:r>
            <a:r>
              <a:rPr lang="en-GB" sz="2400" b="1" dirty="0" smtClean="0">
                <a:solidFill>
                  <a:srgbClr val="FF0000"/>
                </a:solidFill>
              </a:rPr>
              <a:t>L</a:t>
            </a:r>
            <a:r>
              <a:rPr lang="en-GB" sz="2400" dirty="0" smtClean="0"/>
              <a:t>ast two terms together.</a:t>
            </a:r>
          </a:p>
        </p:txBody>
      </p:sp>
      <p:sp>
        <p:nvSpPr>
          <p:cNvPr id="25" name="Freeform 24"/>
          <p:cNvSpPr/>
          <p:nvPr/>
        </p:nvSpPr>
        <p:spPr>
          <a:xfrm>
            <a:off x="7738281" y="876190"/>
            <a:ext cx="1241946" cy="283870"/>
          </a:xfrm>
          <a:custGeom>
            <a:avLst/>
            <a:gdLst>
              <a:gd name="connsiteX0" fmla="*/ 0 w 1241946"/>
              <a:gd name="connsiteY0" fmla="*/ 272970 h 272970"/>
              <a:gd name="connsiteX1" fmla="*/ 627797 w 1241946"/>
              <a:gd name="connsiteY1" fmla="*/ 14 h 272970"/>
              <a:gd name="connsiteX2" fmla="*/ 1241946 w 1241946"/>
              <a:gd name="connsiteY2" fmla="*/ 259322 h 272970"/>
              <a:gd name="connsiteX3" fmla="*/ 1241946 w 1241946"/>
              <a:gd name="connsiteY3" fmla="*/ 259322 h 272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1946" h="272970">
                <a:moveTo>
                  <a:pt x="0" y="272970"/>
                </a:moveTo>
                <a:cubicBezTo>
                  <a:pt x="210403" y="137629"/>
                  <a:pt x="420806" y="2289"/>
                  <a:pt x="627797" y="14"/>
                </a:cubicBezTo>
                <a:cubicBezTo>
                  <a:pt x="834788" y="-2261"/>
                  <a:pt x="1241946" y="259322"/>
                  <a:pt x="1241946" y="259322"/>
                </a:cubicBezTo>
                <a:lnTo>
                  <a:pt x="1241946" y="259322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Freeform 25"/>
          <p:cNvSpPr/>
          <p:nvPr/>
        </p:nvSpPr>
        <p:spPr>
          <a:xfrm>
            <a:off x="8450241" y="796575"/>
            <a:ext cx="1241946" cy="283870"/>
          </a:xfrm>
          <a:custGeom>
            <a:avLst/>
            <a:gdLst>
              <a:gd name="connsiteX0" fmla="*/ 0 w 1241946"/>
              <a:gd name="connsiteY0" fmla="*/ 272970 h 272970"/>
              <a:gd name="connsiteX1" fmla="*/ 627797 w 1241946"/>
              <a:gd name="connsiteY1" fmla="*/ 14 h 272970"/>
              <a:gd name="connsiteX2" fmla="*/ 1241946 w 1241946"/>
              <a:gd name="connsiteY2" fmla="*/ 259322 h 272970"/>
              <a:gd name="connsiteX3" fmla="*/ 1241946 w 1241946"/>
              <a:gd name="connsiteY3" fmla="*/ 259322 h 272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1946" h="272970">
                <a:moveTo>
                  <a:pt x="0" y="272970"/>
                </a:moveTo>
                <a:cubicBezTo>
                  <a:pt x="210403" y="137629"/>
                  <a:pt x="420806" y="2289"/>
                  <a:pt x="627797" y="14"/>
                </a:cubicBezTo>
                <a:cubicBezTo>
                  <a:pt x="834788" y="-2261"/>
                  <a:pt x="1241946" y="259322"/>
                  <a:pt x="1241946" y="259322"/>
                </a:cubicBezTo>
                <a:lnTo>
                  <a:pt x="1241946" y="259322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Freeform 26"/>
          <p:cNvSpPr/>
          <p:nvPr/>
        </p:nvSpPr>
        <p:spPr>
          <a:xfrm flipV="1">
            <a:off x="7738281" y="1535833"/>
            <a:ext cx="2010770" cy="277097"/>
          </a:xfrm>
          <a:custGeom>
            <a:avLst/>
            <a:gdLst>
              <a:gd name="connsiteX0" fmla="*/ 0 w 1241946"/>
              <a:gd name="connsiteY0" fmla="*/ 272970 h 272970"/>
              <a:gd name="connsiteX1" fmla="*/ 627797 w 1241946"/>
              <a:gd name="connsiteY1" fmla="*/ 14 h 272970"/>
              <a:gd name="connsiteX2" fmla="*/ 1241946 w 1241946"/>
              <a:gd name="connsiteY2" fmla="*/ 259322 h 272970"/>
              <a:gd name="connsiteX3" fmla="*/ 1241946 w 1241946"/>
              <a:gd name="connsiteY3" fmla="*/ 259322 h 272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1946" h="272970">
                <a:moveTo>
                  <a:pt x="0" y="272970"/>
                </a:moveTo>
                <a:cubicBezTo>
                  <a:pt x="210403" y="137629"/>
                  <a:pt x="420806" y="2289"/>
                  <a:pt x="627797" y="14"/>
                </a:cubicBezTo>
                <a:cubicBezTo>
                  <a:pt x="834788" y="-2261"/>
                  <a:pt x="1241946" y="259322"/>
                  <a:pt x="1241946" y="259322"/>
                </a:cubicBezTo>
                <a:lnTo>
                  <a:pt x="1241946" y="259322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Freeform 27"/>
          <p:cNvSpPr/>
          <p:nvPr/>
        </p:nvSpPr>
        <p:spPr>
          <a:xfrm flipV="1">
            <a:off x="8425219" y="1563127"/>
            <a:ext cx="555008" cy="176961"/>
          </a:xfrm>
          <a:custGeom>
            <a:avLst/>
            <a:gdLst>
              <a:gd name="connsiteX0" fmla="*/ 0 w 1241946"/>
              <a:gd name="connsiteY0" fmla="*/ 272970 h 272970"/>
              <a:gd name="connsiteX1" fmla="*/ 627797 w 1241946"/>
              <a:gd name="connsiteY1" fmla="*/ 14 h 272970"/>
              <a:gd name="connsiteX2" fmla="*/ 1241946 w 1241946"/>
              <a:gd name="connsiteY2" fmla="*/ 259322 h 272970"/>
              <a:gd name="connsiteX3" fmla="*/ 1241946 w 1241946"/>
              <a:gd name="connsiteY3" fmla="*/ 259322 h 272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1946" h="272970">
                <a:moveTo>
                  <a:pt x="0" y="272970"/>
                </a:moveTo>
                <a:cubicBezTo>
                  <a:pt x="210403" y="137629"/>
                  <a:pt x="420806" y="2289"/>
                  <a:pt x="627797" y="14"/>
                </a:cubicBezTo>
                <a:cubicBezTo>
                  <a:pt x="834788" y="-2261"/>
                  <a:pt x="1241946" y="259322"/>
                  <a:pt x="1241946" y="259322"/>
                </a:cubicBezTo>
                <a:lnTo>
                  <a:pt x="1241946" y="259322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970292" y="1843385"/>
                <a:ext cx="126924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+ 3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0292" y="1843385"/>
                <a:ext cx="1269242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8741391" y="1855995"/>
                <a:ext cx="126924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+ 2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1391" y="1855995"/>
                <a:ext cx="1269242" cy="5232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9485194" y="1871310"/>
                <a:ext cx="126924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+ 6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5194" y="1871310"/>
                <a:ext cx="1269242" cy="5232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817056" y="2471950"/>
                <a:ext cx="31935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+6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7056" y="2471950"/>
                <a:ext cx="3193577" cy="5232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5032204" y="2483889"/>
            <a:ext cx="191832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Then tidy up!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263759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0" grpId="0"/>
      <p:bldP spid="21" grpId="0"/>
      <p:bldP spid="22" grpId="0"/>
      <p:bldP spid="25" grpId="0" animBg="1"/>
      <p:bldP spid="26" grpId="0" animBg="1"/>
      <p:bldP spid="27" grpId="0" animBg="1"/>
      <p:bldP spid="28" grpId="0" animBg="1"/>
      <p:bldP spid="32" grpId="0"/>
      <p:bldP spid="33" grpId="0"/>
      <p:bldP spid="34" grpId="0"/>
      <p:bldP spid="35" grpId="0"/>
      <p:bldP spid="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991368" y="95254"/>
            <a:ext cx="6200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FOIL method can be very helpful for helping us to remember how we can expand double brackets.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411974" y="1924331"/>
                <a:ext cx="1187355" cy="1119117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1974" y="1924331"/>
                <a:ext cx="1187355" cy="111911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599329" y="1924331"/>
                <a:ext cx="1187355" cy="1119117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9329" y="1924331"/>
                <a:ext cx="1187355" cy="111911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411974" y="3043448"/>
                <a:ext cx="1187355" cy="1119117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1974" y="3043448"/>
                <a:ext cx="1187355" cy="111911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599328" y="3043447"/>
                <a:ext cx="1187355" cy="1119117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−8</m:t>
                      </m:r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9328" y="3043447"/>
                <a:ext cx="1187355" cy="111911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86603" y="245660"/>
                <a:ext cx="551369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/>
                  <a:t>Question: Expand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+2)(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−4)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603" y="245660"/>
                <a:ext cx="5513696" cy="523220"/>
              </a:xfrm>
              <a:prstGeom prst="rect">
                <a:avLst/>
              </a:prstGeom>
              <a:blipFill>
                <a:blip r:embed="rId6"/>
                <a:stretch>
                  <a:fillRect l="-2212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718553" y="1304851"/>
                <a:ext cx="64293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8553" y="1304851"/>
                <a:ext cx="642937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871536" y="1289710"/>
                <a:ext cx="64293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1536" y="1289710"/>
                <a:ext cx="642937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295045" y="1304850"/>
                <a:ext cx="64293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5045" y="1304850"/>
                <a:ext cx="642937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67132" y="2222279"/>
                <a:ext cx="64293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132" y="2222279"/>
                <a:ext cx="642937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67130" y="3420296"/>
                <a:ext cx="64293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130" y="3420296"/>
                <a:ext cx="642937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67131" y="2781837"/>
                <a:ext cx="64293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131" y="2781837"/>
                <a:ext cx="642937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119635" y="876190"/>
                <a:ext cx="5243512" cy="14900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</m:oMath>
                  </m:oMathPara>
                </a14:m>
                <a:endParaRPr lang="en-GB" sz="3200" b="0" i="1" dirty="0" smtClean="0"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GB" sz="3200" b="0" dirty="0" smtClean="0"/>
                  <a:t>           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9635" y="876190"/>
                <a:ext cx="5243512" cy="149002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5650173" y="3177712"/>
            <a:ext cx="6182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F – Multiply the </a:t>
            </a:r>
            <a:r>
              <a:rPr lang="en-GB" sz="2400" b="1" dirty="0" smtClean="0">
                <a:solidFill>
                  <a:srgbClr val="FF0000"/>
                </a:solidFill>
              </a:rPr>
              <a:t>F</a:t>
            </a:r>
            <a:r>
              <a:rPr lang="en-GB" sz="2400" dirty="0" smtClean="0"/>
              <a:t>irst two terms together.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650173" y="3707616"/>
            <a:ext cx="6182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O</a:t>
            </a:r>
            <a:r>
              <a:rPr lang="en-GB" sz="2400" dirty="0" smtClean="0"/>
              <a:t> – Multiply the </a:t>
            </a:r>
            <a:r>
              <a:rPr lang="en-GB" sz="2400" b="1" dirty="0" smtClean="0">
                <a:solidFill>
                  <a:srgbClr val="FF0000"/>
                </a:solidFill>
              </a:rPr>
              <a:t>O</a:t>
            </a:r>
            <a:r>
              <a:rPr lang="en-GB" sz="2400" dirty="0" smtClean="0"/>
              <a:t>utside two terms together.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650173" y="4305824"/>
            <a:ext cx="6182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I</a:t>
            </a:r>
            <a:r>
              <a:rPr lang="en-GB" sz="2400" dirty="0" smtClean="0"/>
              <a:t> – Multiply the </a:t>
            </a:r>
            <a:r>
              <a:rPr lang="en-GB" sz="2400" b="1" dirty="0" smtClean="0">
                <a:solidFill>
                  <a:srgbClr val="FF0000"/>
                </a:solidFill>
              </a:rPr>
              <a:t>I</a:t>
            </a:r>
            <a:r>
              <a:rPr lang="en-GB" sz="2400" dirty="0" smtClean="0"/>
              <a:t>nside two terms together.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650173" y="4902094"/>
            <a:ext cx="6182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L</a:t>
            </a:r>
            <a:r>
              <a:rPr lang="en-GB" sz="2400" dirty="0" smtClean="0"/>
              <a:t> – Multiply the </a:t>
            </a:r>
            <a:r>
              <a:rPr lang="en-GB" sz="2400" b="1" dirty="0" smtClean="0">
                <a:solidFill>
                  <a:srgbClr val="FF0000"/>
                </a:solidFill>
              </a:rPr>
              <a:t>L</a:t>
            </a:r>
            <a:r>
              <a:rPr lang="en-GB" sz="2400" dirty="0" smtClean="0"/>
              <a:t>ast two terms together.</a:t>
            </a:r>
          </a:p>
        </p:txBody>
      </p:sp>
      <p:sp>
        <p:nvSpPr>
          <p:cNvPr id="25" name="Freeform 24"/>
          <p:cNvSpPr/>
          <p:nvPr/>
        </p:nvSpPr>
        <p:spPr>
          <a:xfrm>
            <a:off x="7738281" y="876190"/>
            <a:ext cx="1241946" cy="283870"/>
          </a:xfrm>
          <a:custGeom>
            <a:avLst/>
            <a:gdLst>
              <a:gd name="connsiteX0" fmla="*/ 0 w 1241946"/>
              <a:gd name="connsiteY0" fmla="*/ 272970 h 272970"/>
              <a:gd name="connsiteX1" fmla="*/ 627797 w 1241946"/>
              <a:gd name="connsiteY1" fmla="*/ 14 h 272970"/>
              <a:gd name="connsiteX2" fmla="*/ 1241946 w 1241946"/>
              <a:gd name="connsiteY2" fmla="*/ 259322 h 272970"/>
              <a:gd name="connsiteX3" fmla="*/ 1241946 w 1241946"/>
              <a:gd name="connsiteY3" fmla="*/ 259322 h 272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1946" h="272970">
                <a:moveTo>
                  <a:pt x="0" y="272970"/>
                </a:moveTo>
                <a:cubicBezTo>
                  <a:pt x="210403" y="137629"/>
                  <a:pt x="420806" y="2289"/>
                  <a:pt x="627797" y="14"/>
                </a:cubicBezTo>
                <a:cubicBezTo>
                  <a:pt x="834788" y="-2261"/>
                  <a:pt x="1241946" y="259322"/>
                  <a:pt x="1241946" y="259322"/>
                </a:cubicBezTo>
                <a:lnTo>
                  <a:pt x="1241946" y="259322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Freeform 25"/>
          <p:cNvSpPr/>
          <p:nvPr/>
        </p:nvSpPr>
        <p:spPr>
          <a:xfrm>
            <a:off x="8450241" y="796575"/>
            <a:ext cx="1241946" cy="283870"/>
          </a:xfrm>
          <a:custGeom>
            <a:avLst/>
            <a:gdLst>
              <a:gd name="connsiteX0" fmla="*/ 0 w 1241946"/>
              <a:gd name="connsiteY0" fmla="*/ 272970 h 272970"/>
              <a:gd name="connsiteX1" fmla="*/ 627797 w 1241946"/>
              <a:gd name="connsiteY1" fmla="*/ 14 h 272970"/>
              <a:gd name="connsiteX2" fmla="*/ 1241946 w 1241946"/>
              <a:gd name="connsiteY2" fmla="*/ 259322 h 272970"/>
              <a:gd name="connsiteX3" fmla="*/ 1241946 w 1241946"/>
              <a:gd name="connsiteY3" fmla="*/ 259322 h 272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1946" h="272970">
                <a:moveTo>
                  <a:pt x="0" y="272970"/>
                </a:moveTo>
                <a:cubicBezTo>
                  <a:pt x="210403" y="137629"/>
                  <a:pt x="420806" y="2289"/>
                  <a:pt x="627797" y="14"/>
                </a:cubicBezTo>
                <a:cubicBezTo>
                  <a:pt x="834788" y="-2261"/>
                  <a:pt x="1241946" y="259322"/>
                  <a:pt x="1241946" y="259322"/>
                </a:cubicBezTo>
                <a:lnTo>
                  <a:pt x="1241946" y="259322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Freeform 26"/>
          <p:cNvSpPr/>
          <p:nvPr/>
        </p:nvSpPr>
        <p:spPr>
          <a:xfrm flipV="1">
            <a:off x="7738281" y="1535833"/>
            <a:ext cx="2010770" cy="277097"/>
          </a:xfrm>
          <a:custGeom>
            <a:avLst/>
            <a:gdLst>
              <a:gd name="connsiteX0" fmla="*/ 0 w 1241946"/>
              <a:gd name="connsiteY0" fmla="*/ 272970 h 272970"/>
              <a:gd name="connsiteX1" fmla="*/ 627797 w 1241946"/>
              <a:gd name="connsiteY1" fmla="*/ 14 h 272970"/>
              <a:gd name="connsiteX2" fmla="*/ 1241946 w 1241946"/>
              <a:gd name="connsiteY2" fmla="*/ 259322 h 272970"/>
              <a:gd name="connsiteX3" fmla="*/ 1241946 w 1241946"/>
              <a:gd name="connsiteY3" fmla="*/ 259322 h 272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1946" h="272970">
                <a:moveTo>
                  <a:pt x="0" y="272970"/>
                </a:moveTo>
                <a:cubicBezTo>
                  <a:pt x="210403" y="137629"/>
                  <a:pt x="420806" y="2289"/>
                  <a:pt x="627797" y="14"/>
                </a:cubicBezTo>
                <a:cubicBezTo>
                  <a:pt x="834788" y="-2261"/>
                  <a:pt x="1241946" y="259322"/>
                  <a:pt x="1241946" y="259322"/>
                </a:cubicBezTo>
                <a:lnTo>
                  <a:pt x="1241946" y="259322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Freeform 27"/>
          <p:cNvSpPr/>
          <p:nvPr/>
        </p:nvSpPr>
        <p:spPr>
          <a:xfrm flipV="1">
            <a:off x="8425219" y="1563127"/>
            <a:ext cx="555008" cy="176961"/>
          </a:xfrm>
          <a:custGeom>
            <a:avLst/>
            <a:gdLst>
              <a:gd name="connsiteX0" fmla="*/ 0 w 1241946"/>
              <a:gd name="connsiteY0" fmla="*/ 272970 h 272970"/>
              <a:gd name="connsiteX1" fmla="*/ 627797 w 1241946"/>
              <a:gd name="connsiteY1" fmla="*/ 14 h 272970"/>
              <a:gd name="connsiteX2" fmla="*/ 1241946 w 1241946"/>
              <a:gd name="connsiteY2" fmla="*/ 259322 h 272970"/>
              <a:gd name="connsiteX3" fmla="*/ 1241946 w 1241946"/>
              <a:gd name="connsiteY3" fmla="*/ 259322 h 272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1946" h="272970">
                <a:moveTo>
                  <a:pt x="0" y="272970"/>
                </a:moveTo>
                <a:cubicBezTo>
                  <a:pt x="210403" y="137629"/>
                  <a:pt x="420806" y="2289"/>
                  <a:pt x="627797" y="14"/>
                </a:cubicBezTo>
                <a:cubicBezTo>
                  <a:pt x="834788" y="-2261"/>
                  <a:pt x="1241946" y="259322"/>
                  <a:pt x="1241946" y="259322"/>
                </a:cubicBezTo>
                <a:lnTo>
                  <a:pt x="1241946" y="259322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970292" y="1843385"/>
                <a:ext cx="126924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− 4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0292" y="1843385"/>
                <a:ext cx="1269242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8741391" y="1855995"/>
                <a:ext cx="126924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+ 2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1391" y="1855995"/>
                <a:ext cx="1269242" cy="5232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9485194" y="1871310"/>
                <a:ext cx="126924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− 8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5194" y="1871310"/>
                <a:ext cx="1269242" cy="5232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817056" y="2471950"/>
                <a:ext cx="31935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−8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7056" y="2471950"/>
                <a:ext cx="3193577" cy="5232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5032204" y="2483889"/>
            <a:ext cx="191832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Then tidy up!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16279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0" grpId="0"/>
      <p:bldP spid="21" grpId="0"/>
      <p:bldP spid="22" grpId="0"/>
      <p:bldP spid="25" grpId="0" animBg="1"/>
      <p:bldP spid="26" grpId="0" animBg="1"/>
      <p:bldP spid="27" grpId="0" animBg="1"/>
      <p:bldP spid="28" grpId="0" animBg="1"/>
      <p:bldP spid="32" grpId="0"/>
      <p:bldP spid="33" grpId="0"/>
      <p:bldP spid="34" grpId="0"/>
      <p:bldP spid="35" grpId="0"/>
      <p:bldP spid="3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110519" y="1073874"/>
                <a:ext cx="3383280" cy="423372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marL="514350" indent="-514350">
                  <a:lnSpc>
                    <a:spcPct val="200000"/>
                  </a:lnSpc>
                  <a:buAutoNum type="arabicParenR"/>
                </a:pPr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+7)(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+8)</m:t>
                    </m:r>
                  </m:oMath>
                </a14:m>
                <a:endParaRPr lang="en-GB" sz="3200" dirty="0">
                  <a:solidFill>
                    <a:schemeClr val="tx1"/>
                  </a:solidFill>
                </a:endParaRPr>
              </a:p>
              <a:p>
                <a:pPr marL="514350" indent="-514350">
                  <a:lnSpc>
                    <a:spcPct val="200000"/>
                  </a:lnSpc>
                  <a:buAutoNum type="arabicParenR"/>
                </a:pPr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+4)(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−2)</m:t>
                    </m:r>
                  </m:oMath>
                </a14:m>
                <a:endParaRPr lang="en-GB" sz="3200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  <a:p>
                <a:pPr marL="514350" indent="-514350">
                  <a:lnSpc>
                    <a:spcPct val="200000"/>
                  </a:lnSpc>
                  <a:buAutoNum type="arabicParenR"/>
                </a:pPr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−3)(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+9)</m:t>
                    </m:r>
                  </m:oMath>
                </a14:m>
                <a:endParaRPr lang="en-GB" sz="3200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  <a:p>
                <a:pPr marL="514350" indent="-514350">
                  <a:lnSpc>
                    <a:spcPct val="200000"/>
                  </a:lnSpc>
                  <a:buAutoNum type="arabicParenR"/>
                </a:pPr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−4)(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−3)</m:t>
                    </m:r>
                  </m:oMath>
                </a14:m>
                <a:endParaRPr lang="en-GB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0519" y="1073874"/>
                <a:ext cx="3383280" cy="423372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4110519" y="281394"/>
            <a:ext cx="3383280" cy="792480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 smtClean="0">
                <a:solidFill>
                  <a:schemeClr val="tx1"/>
                </a:solidFill>
              </a:rPr>
              <a:t>Silver</a:t>
            </a:r>
            <a:endParaRPr lang="en-GB" sz="44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7620408" y="1073874"/>
                <a:ext cx="3939252" cy="423372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marL="514350" indent="-514350">
                  <a:lnSpc>
                    <a:spcPct val="200000"/>
                  </a:lnSpc>
                  <a:buAutoNum type="arabicParenR"/>
                </a:pPr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+11)(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+6)</m:t>
                    </m:r>
                  </m:oMath>
                </a14:m>
                <a:endParaRPr lang="en-GB" sz="3200" dirty="0">
                  <a:solidFill>
                    <a:schemeClr val="tx1"/>
                  </a:solidFill>
                </a:endParaRPr>
              </a:p>
              <a:p>
                <a:pPr marL="514350" indent="-514350">
                  <a:lnSpc>
                    <a:spcPct val="200000"/>
                  </a:lnSpc>
                  <a:buAutoNum type="arabicParenR"/>
                </a:pPr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−8)(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−6)</m:t>
                    </m:r>
                  </m:oMath>
                </a14:m>
                <a:endParaRPr lang="en-GB" sz="3200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  <a:p>
                <a:pPr marL="514350" indent="-514350">
                  <a:lnSpc>
                    <a:spcPct val="200000"/>
                  </a:lnSpc>
                  <a:buAutoNum type="arabicParenR"/>
                </a:pPr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+1)(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−5)</m:t>
                    </m:r>
                  </m:oMath>
                </a14:m>
                <a:endParaRPr lang="en-GB" sz="3200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  <a:p>
                <a:pPr marL="514350" indent="-514350">
                  <a:lnSpc>
                    <a:spcPct val="200000"/>
                  </a:lnSpc>
                  <a:buAutoNum type="arabicParenR"/>
                </a:pPr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(3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−2)(4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+4)</m:t>
                    </m:r>
                  </m:oMath>
                </a14:m>
                <a:endParaRPr lang="en-GB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408" y="1073874"/>
                <a:ext cx="3939252" cy="423372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7620408" y="281394"/>
            <a:ext cx="3939252" cy="7924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 smtClean="0">
                <a:solidFill>
                  <a:schemeClr val="tx1"/>
                </a:solidFill>
              </a:rPr>
              <a:t>Gold</a:t>
            </a:r>
            <a:endParaRPr lang="en-GB" sz="44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00630" y="1073874"/>
                <a:ext cx="3383280" cy="423372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marL="514350" indent="-514350">
                  <a:lnSpc>
                    <a:spcPct val="200000"/>
                  </a:lnSpc>
                  <a:buAutoNum type="arabicParenR"/>
                </a:pPr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+5)(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+2)</m:t>
                    </m:r>
                  </m:oMath>
                </a14:m>
                <a:endParaRPr lang="en-GB" sz="3200" dirty="0" smtClean="0">
                  <a:solidFill>
                    <a:schemeClr val="tx1"/>
                  </a:solidFill>
                </a:endParaRPr>
              </a:p>
              <a:p>
                <a:pPr marL="514350" indent="-514350">
                  <a:lnSpc>
                    <a:spcPct val="200000"/>
                  </a:lnSpc>
                  <a:buAutoNum type="arabicParenR"/>
                </a:pPr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+1)(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+3)</m:t>
                    </m:r>
                  </m:oMath>
                </a14:m>
                <a:endParaRPr lang="en-GB" sz="3200" b="0" dirty="0" smtClean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  <a:p>
                <a:pPr marL="514350" indent="-514350">
                  <a:lnSpc>
                    <a:spcPct val="200000"/>
                  </a:lnSpc>
                  <a:buAutoNum type="arabicParenR"/>
                </a:pPr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+2)(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+6)</m:t>
                    </m:r>
                  </m:oMath>
                </a14:m>
                <a:endParaRPr lang="en-GB" sz="3200" b="0" dirty="0" smtClean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  <a:p>
                <a:pPr marL="514350" indent="-514350">
                  <a:lnSpc>
                    <a:spcPct val="200000"/>
                  </a:lnSpc>
                  <a:buAutoNum type="arabicParenR"/>
                </a:pPr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+6)(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endParaRPr lang="en-GB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630" y="1073874"/>
                <a:ext cx="3383280" cy="42337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600630" y="281394"/>
            <a:ext cx="3383280" cy="79248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 smtClean="0">
                <a:solidFill>
                  <a:schemeClr val="tx1"/>
                </a:solidFill>
              </a:rPr>
              <a:t>Bronze</a:t>
            </a:r>
            <a:endParaRPr lang="en-GB" sz="4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12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110519" y="1073874"/>
                <a:ext cx="3383280" cy="423372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marL="514350" indent="-514350">
                  <a:lnSpc>
                    <a:spcPct val="200000"/>
                  </a:lnSpc>
                  <a:buAutoNum type="arabi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+15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+56</m:t>
                    </m:r>
                  </m:oMath>
                </a14:m>
                <a:endParaRPr lang="en-GB" sz="3200" dirty="0">
                  <a:solidFill>
                    <a:schemeClr val="tx1"/>
                  </a:solidFill>
                </a:endParaRPr>
              </a:p>
              <a:p>
                <a:pPr marL="514350" indent="-514350">
                  <a:lnSpc>
                    <a:spcPct val="200000"/>
                  </a:lnSpc>
                  <a:buAutoNum type="arabi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−8</m:t>
                    </m:r>
                  </m:oMath>
                </a14:m>
                <a:endParaRPr lang="en-GB" sz="3200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  <a:p>
                <a:pPr marL="514350" indent="-514350">
                  <a:lnSpc>
                    <a:spcPct val="200000"/>
                  </a:lnSpc>
                  <a:buAutoNum type="arabi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+6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−27</m:t>
                    </m:r>
                  </m:oMath>
                </a14:m>
                <a:endParaRPr lang="en-GB" sz="3200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  <a:p>
                <a:pPr marL="514350" indent="-514350">
                  <a:lnSpc>
                    <a:spcPct val="200000"/>
                  </a:lnSpc>
                  <a:buAutoNum type="arabi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−7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+12</m:t>
                    </m:r>
                  </m:oMath>
                </a14:m>
                <a:endParaRPr lang="en-GB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0519" y="1073874"/>
                <a:ext cx="3383280" cy="423372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4110519" y="281394"/>
            <a:ext cx="3383280" cy="792480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 smtClean="0">
                <a:solidFill>
                  <a:schemeClr val="tx1"/>
                </a:solidFill>
              </a:rPr>
              <a:t>Silver</a:t>
            </a:r>
            <a:endParaRPr lang="en-GB" sz="44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7620408" y="1073874"/>
                <a:ext cx="3939252" cy="423372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marL="514350" indent="-514350">
                  <a:lnSpc>
                    <a:spcPct val="200000"/>
                  </a:lnSpc>
                  <a:buAutoNum type="arabi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+17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+66</m:t>
                    </m:r>
                  </m:oMath>
                </a14:m>
                <a:endParaRPr lang="en-GB" sz="3200" dirty="0">
                  <a:solidFill>
                    <a:schemeClr val="tx1"/>
                  </a:solidFill>
                </a:endParaRPr>
              </a:p>
              <a:p>
                <a:pPr marL="514350" indent="-514350">
                  <a:lnSpc>
                    <a:spcPct val="200000"/>
                  </a:lnSpc>
                  <a:buAutoNum type="arabi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−14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+48</m:t>
                    </m:r>
                  </m:oMath>
                </a14:m>
                <a:endParaRPr lang="en-GB" sz="3200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  <a:p>
                <a:pPr marL="514350" indent="-514350">
                  <a:lnSpc>
                    <a:spcPct val="200000"/>
                  </a:lnSpc>
                  <a:buAutoNum type="arabi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endParaRPr lang="en-GB" sz="3200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  <a:p>
                <a:pPr marL="514350" indent="-514350">
                  <a:lnSpc>
                    <a:spcPct val="200000"/>
                  </a:lnSpc>
                  <a:buAutoNum type="arabi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en-GB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−8</m:t>
                    </m:r>
                  </m:oMath>
                </a14:m>
                <a:endParaRPr lang="en-GB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408" y="1073874"/>
                <a:ext cx="3939252" cy="423372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7620408" y="281394"/>
            <a:ext cx="3939252" cy="7924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 smtClean="0">
                <a:solidFill>
                  <a:schemeClr val="tx1"/>
                </a:solidFill>
              </a:rPr>
              <a:t>Gold</a:t>
            </a:r>
            <a:endParaRPr lang="en-GB" sz="44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00630" y="1073874"/>
                <a:ext cx="3383280" cy="423372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marL="514350" indent="-514350">
                  <a:lnSpc>
                    <a:spcPct val="200000"/>
                  </a:lnSpc>
                  <a:buAutoNum type="arabi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+7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+10</m:t>
                    </m:r>
                  </m:oMath>
                </a14:m>
                <a:endParaRPr lang="en-GB" sz="3200" dirty="0" smtClean="0">
                  <a:solidFill>
                    <a:schemeClr val="tx1"/>
                  </a:solidFill>
                </a:endParaRPr>
              </a:p>
              <a:p>
                <a:pPr marL="514350" indent="-514350">
                  <a:lnSpc>
                    <a:spcPct val="200000"/>
                  </a:lnSpc>
                  <a:buAutoNum type="arabi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endParaRPr lang="en-GB" sz="3200" b="0" dirty="0" smtClean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  <a:p>
                <a:pPr marL="514350" indent="-514350">
                  <a:lnSpc>
                    <a:spcPct val="200000"/>
                  </a:lnSpc>
                  <a:buAutoNum type="arabi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+8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+12</m:t>
                    </m:r>
                  </m:oMath>
                </a14:m>
                <a:endParaRPr lang="en-GB" sz="3200" b="0" dirty="0" smtClean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  <a:p>
                <a:pPr marL="514350" indent="-514350">
                  <a:lnSpc>
                    <a:spcPct val="200000"/>
                  </a:lnSpc>
                  <a:buAutoNum type="arabi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+5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−6</m:t>
                    </m:r>
                  </m:oMath>
                </a14:m>
                <a:endParaRPr lang="en-GB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630" y="1073874"/>
                <a:ext cx="3383280" cy="42337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600630" y="281394"/>
            <a:ext cx="3383280" cy="79248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 smtClean="0">
                <a:solidFill>
                  <a:schemeClr val="tx1"/>
                </a:solidFill>
              </a:rPr>
              <a:t>Bronze</a:t>
            </a:r>
            <a:endParaRPr lang="en-GB" sz="4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42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13" y="-184849"/>
            <a:ext cx="10515600" cy="1325563"/>
          </a:xfrm>
        </p:spPr>
        <p:txBody>
          <a:bodyPr/>
          <a:lstStyle/>
          <a:p>
            <a:r>
              <a:rPr lang="en-GB" dirty="0" smtClean="0"/>
              <a:t>Todays Objectives – Have you met them?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45868" y="1893164"/>
            <a:ext cx="6896377" cy="356634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GB" sz="3200" dirty="0"/>
              <a:t>To be able to </a:t>
            </a:r>
            <a:r>
              <a:rPr lang="en-GB" sz="3200" b="1" dirty="0"/>
              <a:t>expand simple double brackets.</a:t>
            </a:r>
            <a:endParaRPr lang="en-GB" sz="3200" dirty="0"/>
          </a:p>
          <a:p>
            <a:pPr>
              <a:lnSpc>
                <a:spcPct val="150000"/>
              </a:lnSpc>
            </a:pPr>
            <a:r>
              <a:rPr lang="en-GB" sz="3200" dirty="0"/>
              <a:t>To be able to expand </a:t>
            </a:r>
            <a:r>
              <a:rPr lang="en-GB" sz="3200" b="1" dirty="0"/>
              <a:t>complex double brackets</a:t>
            </a:r>
            <a:r>
              <a:rPr lang="en-GB" sz="3200" b="1" dirty="0" smtClean="0"/>
              <a:t>.</a:t>
            </a:r>
            <a:endParaRPr lang="en-GB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45868" y="1090750"/>
            <a:ext cx="47265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 smtClean="0"/>
              <a:t>Objectives</a:t>
            </a:r>
            <a:endParaRPr lang="en-GB" u="sng" dirty="0"/>
          </a:p>
        </p:txBody>
      </p:sp>
      <p:pic>
        <p:nvPicPr>
          <p:cNvPr id="5122" name="Picture 2" descr="Image result for emoticon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486" t="75833" r="19809" b="2637"/>
          <a:stretch/>
        </p:blipFill>
        <p:spPr bwMode="auto">
          <a:xfrm>
            <a:off x="9492342" y="3003123"/>
            <a:ext cx="927463" cy="953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mage result for emoticon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104" t="25793" r="41633" b="54446"/>
          <a:stretch/>
        </p:blipFill>
        <p:spPr bwMode="auto">
          <a:xfrm>
            <a:off x="9652975" y="1344524"/>
            <a:ext cx="901338" cy="875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mage result for emoticon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2" t="25793" r="83440" b="54742"/>
          <a:stretch/>
        </p:blipFill>
        <p:spPr bwMode="auto">
          <a:xfrm>
            <a:off x="9463564" y="4335152"/>
            <a:ext cx="849086" cy="862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Image result for emoticon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104" t="25793" r="41633" b="54446"/>
          <a:stretch/>
        </p:blipFill>
        <p:spPr bwMode="auto">
          <a:xfrm>
            <a:off x="10312650" y="3648145"/>
            <a:ext cx="901338" cy="875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Image result for emoticon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104" t="25793" r="41633" b="54446"/>
          <a:stretch/>
        </p:blipFill>
        <p:spPr bwMode="auto">
          <a:xfrm>
            <a:off x="10627721" y="2296947"/>
            <a:ext cx="901338" cy="875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31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1204D0FC17C942829FAA371BEF1116" ma:contentTypeVersion="7" ma:contentTypeDescription="Create a new document." ma:contentTypeScope="" ma:versionID="a235812aa3f8acf769715af7725773db">
  <xsd:schema xmlns:xsd="http://www.w3.org/2001/XMLSchema" xmlns:xs="http://www.w3.org/2001/XMLSchema" xmlns:p="http://schemas.microsoft.com/office/2006/metadata/properties" xmlns:ns2="f45c64de-80c6-4060-b669-b1ce3442f828" xmlns:ns3="a275ba49-db92-471d-8c08-cd84a3a06beb" targetNamespace="http://schemas.microsoft.com/office/2006/metadata/properties" ma:root="true" ma:fieldsID="d732685ca93e4f868118398c42de050e" ns2:_="" ns3:_="">
    <xsd:import namespace="f45c64de-80c6-4060-b669-b1ce3442f828"/>
    <xsd:import namespace="a275ba49-db92-471d-8c08-cd84a3a06be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5c64de-80c6-4060-b669-b1ce3442f8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75ba49-db92-471d-8c08-cd84a3a06be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131E1FF-A5FF-4BE5-9238-7B135D4E98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45c64de-80c6-4060-b669-b1ce3442f828"/>
    <ds:schemaRef ds:uri="a275ba49-db92-471d-8c08-cd84a3a06b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943AC26-9C10-4BD0-832A-C836FA69E3D2}">
  <ds:schemaRefs>
    <ds:schemaRef ds:uri="http://purl.org/dc/dcmitype/"/>
    <ds:schemaRef ds:uri="f45c64de-80c6-4060-b669-b1ce3442f828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a275ba49-db92-471d-8c08-cd84a3a06beb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73D14AA6-A186-41B3-BD61-5136285F54B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3076</TotalTime>
  <Words>688</Words>
  <Application>Microsoft Office PowerPoint</Application>
  <PresentationFormat>Widescreen</PresentationFormat>
  <Paragraphs>144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Times</vt:lpstr>
      <vt:lpstr>Trebuchet MS</vt:lpstr>
      <vt:lpstr>Office Theme</vt:lpstr>
      <vt:lpstr>Custom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Todays Objectives – Have you met them?</vt:lpstr>
      <vt:lpstr>PowerPoint Presentation</vt:lpstr>
    </vt:vector>
  </TitlesOfParts>
  <Company>MidKent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 started</dc:title>
  <dc:creator>Damian Rollinson</dc:creator>
  <cp:lastModifiedBy>Samuel Bamber</cp:lastModifiedBy>
  <cp:revision>58</cp:revision>
  <cp:lastPrinted>2017-05-19T11:56:43Z</cp:lastPrinted>
  <dcterms:created xsi:type="dcterms:W3CDTF">2017-05-17T10:50:23Z</dcterms:created>
  <dcterms:modified xsi:type="dcterms:W3CDTF">2019-11-28T08:50:27Z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0x010100371204D0FC17C942829FAA371BEF1116</vt:lpwstr>
  </property>
</Properties>
</file>