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sldIdLst>
    <p:sldId id="258" r:id="rId6"/>
    <p:sldId id="296" r:id="rId7"/>
    <p:sldId id="259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68" r:id="rId32"/>
    <p:sldId id="270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59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503" y="630841"/>
                <a:ext cx="9901645" cy="477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the formula for the Area of a Circle?</a:t>
                </a:r>
                <a:endParaRPr lang="en-GB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Write 24 as a product of it’s prime factors.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the first prime number?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into a decimal.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Estimate the height of the door.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5, 9, 13, 17, …..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800" dirty="0"/>
                  <a:t> term.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Round 3.568 to 2 significant figures.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3" y="630841"/>
                <a:ext cx="9901645" cy="4771050"/>
              </a:xfrm>
              <a:prstGeom prst="rect">
                <a:avLst/>
              </a:prstGeom>
              <a:blipFill>
                <a:blip r:embed="rId5"/>
                <a:stretch>
                  <a:fillRect l="-1293" b="-2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0235" y="1495165"/>
            <a:ext cx="55322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3(n + 1) = 3n + ?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56881" y="3536849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862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26400" y="1487606"/>
            <a:ext cx="59218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5(n + 2) = ?n + 10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3046" y="3529290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85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79827" y="1487606"/>
            <a:ext cx="63113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10(n + 7) = 10n + ?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48179" y="3529290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4504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3451" y="1487606"/>
            <a:ext cx="55322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3(n + 6) = 3n + ?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01999" y="3529290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731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3451" y="1487606"/>
            <a:ext cx="57679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6(-7 + n) = ? + 6n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57983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-42</a:t>
            </a:r>
          </a:p>
        </p:txBody>
      </p:sp>
    </p:spTree>
    <p:extLst>
      <p:ext uri="{BB962C8B-B14F-4D97-AF65-F5344CB8AC3E}">
        <p14:creationId xmlns:p14="http://schemas.microsoft.com/office/powerpoint/2010/main" val="17846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47816" y="1487606"/>
            <a:ext cx="67008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5(2n + 11) = ?n + 55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72152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345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99746" y="1487606"/>
            <a:ext cx="59218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?(n + 2) = 6n + 12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8629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37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13394" y="1487606"/>
            <a:ext cx="59218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?(4n + 1) = 8n + 2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22277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87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49622" y="1487606"/>
            <a:ext cx="63321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-2(12 + n) = ? – 2n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58504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-24</a:t>
            </a:r>
          </a:p>
        </p:txBody>
      </p:sp>
    </p:spTree>
    <p:extLst>
      <p:ext uri="{BB962C8B-B14F-4D97-AF65-F5344CB8AC3E}">
        <p14:creationId xmlns:p14="http://schemas.microsoft.com/office/powerpoint/2010/main" val="20100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35973" y="1487606"/>
            <a:ext cx="62231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2(2n + ½) = ?n + 1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87019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723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503" y="630841"/>
                <a:ext cx="9901645" cy="477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the formula for the Area of a Circle?</a:t>
                </a:r>
                <a:endParaRPr lang="en-GB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Write 24 as a product of it’s prime factors.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the first prime number?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into a decimal.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Estimate the height of the door.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5, 9, 13, 17, …..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800" dirty="0"/>
                  <a:t> term.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Round 3.568 to 2 significant figures.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3" y="630841"/>
                <a:ext cx="9901645" cy="4771050"/>
              </a:xfrm>
              <a:prstGeom prst="rect">
                <a:avLst/>
              </a:prstGeom>
              <a:blipFill>
                <a:blip r:embed="rId5"/>
                <a:stretch>
                  <a:fillRect l="-1293" b="-2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0A225D9-C760-4AF3-B6D3-E4632AFFE79F}"/>
              </a:ext>
            </a:extLst>
          </p:cNvPr>
          <p:cNvSpPr txBox="1"/>
          <p:nvPr/>
        </p:nvSpPr>
        <p:spPr>
          <a:xfrm>
            <a:off x="8375374" y="507987"/>
            <a:ext cx="3564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16</a:t>
            </a:r>
          </a:p>
          <a:p>
            <a:r>
              <a:rPr lang="en-GB" sz="3200" dirty="0">
                <a:solidFill>
                  <a:srgbClr val="FF0000"/>
                </a:solidFill>
              </a:rPr>
              <a:t>1</a:t>
            </a:r>
          </a:p>
          <a:p>
            <a:r>
              <a:rPr lang="en-GB" sz="3200" dirty="0">
                <a:solidFill>
                  <a:srgbClr val="FF0000"/>
                </a:solidFill>
              </a:rPr>
              <a:t>Area = ∏ x radius²</a:t>
            </a:r>
          </a:p>
          <a:p>
            <a:r>
              <a:rPr lang="en-GB" sz="3200" dirty="0">
                <a:solidFill>
                  <a:srgbClr val="FF0000"/>
                </a:solidFill>
              </a:rPr>
              <a:t>2 x 2 x 2 x 3</a:t>
            </a:r>
          </a:p>
          <a:p>
            <a:r>
              <a:rPr lang="en-GB" sz="3200" dirty="0">
                <a:solidFill>
                  <a:srgbClr val="FF0000"/>
                </a:solidFill>
              </a:rPr>
              <a:t>2</a:t>
            </a:r>
          </a:p>
          <a:p>
            <a:r>
              <a:rPr lang="en-GB" sz="3200" dirty="0">
                <a:solidFill>
                  <a:srgbClr val="FF0000"/>
                </a:solidFill>
              </a:rPr>
              <a:t>0.4</a:t>
            </a:r>
          </a:p>
          <a:p>
            <a:r>
              <a:rPr lang="en-GB" sz="3200" dirty="0">
                <a:solidFill>
                  <a:srgbClr val="FF0000"/>
                </a:solidFill>
              </a:rPr>
              <a:t>6/35</a:t>
            </a:r>
          </a:p>
          <a:p>
            <a:r>
              <a:rPr lang="en-GB" sz="3200" dirty="0">
                <a:solidFill>
                  <a:srgbClr val="FF0000"/>
                </a:solidFill>
              </a:rPr>
              <a:t>@ 1.7m</a:t>
            </a:r>
          </a:p>
          <a:p>
            <a:r>
              <a:rPr lang="en-GB" sz="3200" dirty="0">
                <a:solidFill>
                  <a:srgbClr val="FF0000"/>
                </a:solidFill>
              </a:rPr>
              <a:t>4n + 1</a:t>
            </a:r>
          </a:p>
          <a:p>
            <a:r>
              <a:rPr lang="en-GB" sz="3200" dirty="0">
                <a:solidFill>
                  <a:srgbClr val="FF0000"/>
                </a:solidFill>
              </a:rPr>
              <a:t>3.6</a:t>
            </a:r>
          </a:p>
        </p:txBody>
      </p:sp>
    </p:spTree>
    <p:extLst>
      <p:ext uri="{BB962C8B-B14F-4D97-AF65-F5344CB8AC3E}">
        <p14:creationId xmlns:p14="http://schemas.microsoft.com/office/powerpoint/2010/main" val="410312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31345" y="1487606"/>
            <a:ext cx="67730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5n(n + 3) = 5n² + ?n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15722" y="3445961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3863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754" y="1487606"/>
            <a:ext cx="66127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10(n + ½) = 10n + ?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1131" y="3445961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3952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10149" y="1487606"/>
            <a:ext cx="58015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7(n - 3) = ?n - 21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74446" y="3445961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70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86382" y="1487606"/>
            <a:ext cx="6875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?(2n + 4) = 18n + 36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42767" y="3445961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042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3451" y="1433014"/>
            <a:ext cx="57070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8(n + 3) = 8n + ?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27166" y="339136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6626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8179" y="221296"/>
            <a:ext cx="7532404" cy="3384376"/>
            <a:chOff x="755575" y="1700808"/>
            <a:chExt cx="7532404" cy="338437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4" t="19720" r="35216" b="48761"/>
            <a:stretch/>
          </p:blipFill>
          <p:spPr bwMode="auto">
            <a:xfrm>
              <a:off x="755576" y="1700808"/>
              <a:ext cx="7532403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55575" y="2348880"/>
              <a:ext cx="1015449" cy="2736304"/>
            </a:xfrm>
            <a:prstGeom prst="rect">
              <a:avLst/>
            </a:prstGeom>
            <a:solidFill>
              <a:srgbClr val="EB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788024" y="2348880"/>
              <a:ext cx="864096" cy="2736304"/>
            </a:xfrm>
            <a:prstGeom prst="rect">
              <a:avLst/>
            </a:prstGeom>
            <a:solidFill>
              <a:srgbClr val="EB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0945" y="2319263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1)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0945" y="2996952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0945" y="3687415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5)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0945" y="4437112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7)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5401" y="2361654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5401" y="3039343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55401" y="3729806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6)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55401" y="4479503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8)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024795" y="4006385"/>
            <a:ext cx="417166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70000"/>
              </a:lnSpc>
              <a:buFontTx/>
              <a:buAutoNum type="alphaUcParenR"/>
            </a:pPr>
            <a:r>
              <a:rPr lang="en-GB" altLang="en-US" sz="3200" b="1" dirty="0"/>
              <a:t> 2 (x + 3) =  x + 7</a:t>
            </a:r>
          </a:p>
          <a:p>
            <a:pPr marL="533400" indent="-533400">
              <a:lnSpc>
                <a:spcPct val="70000"/>
              </a:lnSpc>
              <a:buFontTx/>
              <a:buAutoNum type="alphaUcParenR"/>
            </a:pPr>
            <a:endParaRPr lang="en-GB" altLang="en-US" sz="3200" b="1" dirty="0"/>
          </a:p>
          <a:p>
            <a:pPr marL="533400" indent="-533400">
              <a:lnSpc>
                <a:spcPct val="70000"/>
              </a:lnSpc>
              <a:buFontTx/>
              <a:buAutoNum type="alphaUcParenR"/>
            </a:pPr>
            <a:r>
              <a:rPr lang="en-GB" altLang="en-US" sz="3200" b="1" dirty="0"/>
              <a:t>5 (2x - 1) =  3x + 9</a:t>
            </a:r>
          </a:p>
        </p:txBody>
      </p:sp>
    </p:spTree>
    <p:extLst>
      <p:ext uri="{BB962C8B-B14F-4D97-AF65-F5344CB8AC3E}">
        <p14:creationId xmlns:p14="http://schemas.microsoft.com/office/powerpoint/2010/main" val="2793035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8179" y="221296"/>
            <a:ext cx="7532404" cy="3384376"/>
            <a:chOff x="755575" y="1700808"/>
            <a:chExt cx="7532404" cy="338437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4" t="19720" r="35216" b="48761"/>
            <a:stretch/>
          </p:blipFill>
          <p:spPr bwMode="auto">
            <a:xfrm>
              <a:off x="755576" y="1700808"/>
              <a:ext cx="7532403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55575" y="2348880"/>
              <a:ext cx="1015449" cy="2736304"/>
            </a:xfrm>
            <a:prstGeom prst="rect">
              <a:avLst/>
            </a:prstGeom>
            <a:solidFill>
              <a:srgbClr val="EB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788024" y="2348880"/>
              <a:ext cx="864096" cy="2736304"/>
            </a:xfrm>
            <a:prstGeom prst="rect">
              <a:avLst/>
            </a:prstGeom>
            <a:solidFill>
              <a:srgbClr val="EB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0945" y="2319263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1)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0945" y="2996952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0945" y="3687415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5)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0945" y="4437112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7)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5401" y="2361654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5401" y="3039343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55401" y="3729806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6)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55401" y="4479503"/>
              <a:ext cx="496719" cy="461665"/>
            </a:xfrm>
            <a:prstGeom prst="rect">
              <a:avLst/>
            </a:prstGeom>
            <a:solidFill>
              <a:srgbClr val="EB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8)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024795" y="4006385"/>
            <a:ext cx="417166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70000"/>
              </a:lnSpc>
              <a:buFontTx/>
              <a:buAutoNum type="alphaUcParenR"/>
            </a:pPr>
            <a:r>
              <a:rPr lang="en-GB" altLang="en-US" sz="3200" b="1" dirty="0"/>
              <a:t> 2 (x + 3) =  x + 7</a:t>
            </a:r>
          </a:p>
          <a:p>
            <a:pPr marL="533400" indent="-533400">
              <a:lnSpc>
                <a:spcPct val="70000"/>
              </a:lnSpc>
              <a:buFontTx/>
              <a:buAutoNum type="alphaUcParenR"/>
            </a:pPr>
            <a:endParaRPr lang="en-GB" altLang="en-US" sz="3200" b="1" dirty="0"/>
          </a:p>
          <a:p>
            <a:pPr marL="533400" indent="-533400">
              <a:lnSpc>
                <a:spcPct val="70000"/>
              </a:lnSpc>
              <a:buFontTx/>
              <a:buAutoNum type="alphaUcParenR"/>
            </a:pPr>
            <a:r>
              <a:rPr lang="en-GB" altLang="en-US" sz="3200" b="1" dirty="0"/>
              <a:t>5 (2x - 1) =  3x + 9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0DB386-03E0-4F0C-8D45-03384FB91B4C}"/>
              </a:ext>
            </a:extLst>
          </p:cNvPr>
          <p:cNvSpPr txBox="1"/>
          <p:nvPr/>
        </p:nvSpPr>
        <p:spPr>
          <a:xfrm>
            <a:off x="5565157" y="839751"/>
            <a:ext cx="7291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14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8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-4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69C040-81A2-4C94-8AB9-4A44598CD201}"/>
              </a:ext>
            </a:extLst>
          </p:cNvPr>
          <p:cNvSpPr txBox="1"/>
          <p:nvPr/>
        </p:nvSpPr>
        <p:spPr>
          <a:xfrm>
            <a:off x="9586208" y="807130"/>
            <a:ext cx="7291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9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-1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45F94-9B52-4B90-80CB-149178BA9D59}"/>
              </a:ext>
            </a:extLst>
          </p:cNvPr>
          <p:cNvSpPr txBox="1"/>
          <p:nvPr/>
        </p:nvSpPr>
        <p:spPr>
          <a:xfrm>
            <a:off x="8544393" y="3932518"/>
            <a:ext cx="136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X = 1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X = 2</a:t>
            </a:r>
          </a:p>
        </p:txBody>
      </p:sp>
    </p:spTree>
    <p:extLst>
      <p:ext uri="{BB962C8B-B14F-4D97-AF65-F5344CB8AC3E}">
        <p14:creationId xmlns:p14="http://schemas.microsoft.com/office/powerpoint/2010/main" val="1971877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7319457" cy="3566343"/>
          </a:xfrm>
        </p:spPr>
        <p:txBody>
          <a:bodyPr>
            <a:noAutofit/>
          </a:bodyPr>
          <a:lstStyle/>
          <a:p>
            <a:r>
              <a:rPr lang="en-GB" sz="3200" dirty="0"/>
              <a:t>Recap Multiply/Divide/Add/Subtract Fractions.</a:t>
            </a:r>
          </a:p>
          <a:p>
            <a:r>
              <a:rPr lang="en-GB" sz="3200" dirty="0"/>
              <a:t>Simple Probability.</a:t>
            </a:r>
          </a:p>
          <a:p>
            <a:r>
              <a:rPr lang="en-GB" sz="3200" dirty="0"/>
              <a:t>Algebra Basics</a:t>
            </a:r>
          </a:p>
          <a:p>
            <a:r>
              <a:rPr lang="en-GB" sz="3200" dirty="0"/>
              <a:t>Solving Simple Equations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8346048" y="2799313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8506681" y="1140714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8317270" y="4131342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166356" y="3444335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481427" y="209313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https://www.youtube.com/watch?v=gOmj58JdxL8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Ordering fractions decimals percentages – </a:t>
            </a:r>
            <a:r>
              <a:rPr lang="en-US" dirty="0" err="1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Percentages: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https://www.youtube.com/watch?v=5juto2ze8Lg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https://www.youtube.com/watch?v=kwh4SD1ToFc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BIDMAS: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https://www.youtube.com/watch?v=6K77Igo39vk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/>
              <a:t>Recap Multiply/Divide/Add/Subtract Fractions.</a:t>
            </a:r>
          </a:p>
          <a:p>
            <a:r>
              <a:rPr lang="en-GB" dirty="0"/>
              <a:t>Simple Probability.</a:t>
            </a:r>
          </a:p>
          <a:p>
            <a:r>
              <a:rPr lang="en-GB" dirty="0"/>
              <a:t>Algebra Basics</a:t>
            </a:r>
          </a:p>
          <a:p>
            <a:r>
              <a:rPr lang="en-GB" dirty="0"/>
              <a:t>Solving Simple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Title: Revision Topics 1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191069"/>
            <a:ext cx="399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Quick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1069" y="1323833"/>
                <a:ext cx="3807726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9" y="1323833"/>
                <a:ext cx="3807726" cy="10567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89863" y="1323833"/>
                <a:ext cx="3807726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63" y="1323833"/>
                <a:ext cx="3807726" cy="1015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97589" y="1323833"/>
                <a:ext cx="3807726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589" y="1323833"/>
                <a:ext cx="3807726" cy="1056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05595-981B-45F6-8BEE-14B463DA58EB}"/>
                  </a:ext>
                </a:extLst>
              </p:cNvPr>
              <p:cNvSpPr txBox="1"/>
              <p:nvPr/>
            </p:nvSpPr>
            <p:spPr>
              <a:xfrm>
                <a:off x="1272209" y="3299791"/>
                <a:ext cx="217335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05595-981B-45F6-8BEE-14B463DA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09" y="3299791"/>
                <a:ext cx="2173356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B1417F-F27D-42B6-B7BD-98A9BD6E7B06}"/>
                  </a:ext>
                </a:extLst>
              </p:cNvPr>
              <p:cNvSpPr txBox="1"/>
              <p:nvPr/>
            </p:nvSpPr>
            <p:spPr>
              <a:xfrm>
                <a:off x="5486400" y="3299791"/>
                <a:ext cx="2173356" cy="2979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  <a:p>
                <a:endParaRPr lang="en-GB" sz="2800" dirty="0">
                  <a:solidFill>
                    <a:srgbClr val="FF0000"/>
                  </a:solidFill>
                </a:endParaRPr>
              </a:p>
              <a:p>
                <a:r>
                  <a:rPr lang="en-GB" sz="2800" dirty="0">
                    <a:solidFill>
                      <a:srgbClr val="FF0000"/>
                    </a:solidFill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</m:num>
                      <m:den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  <a:p>
                <a:endParaRPr lang="en-GB" sz="2800" dirty="0">
                  <a:solidFill>
                    <a:srgbClr val="FF0000"/>
                  </a:solidFill>
                </a:endParaRPr>
              </a:p>
              <a:p>
                <a:r>
                  <a:rPr lang="en-GB" sz="2800" dirty="0">
                    <a:solidFill>
                      <a:srgbClr val="FF0000"/>
                    </a:solidFill>
                  </a:rPr>
                  <a:t>       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B1417F-F27D-42B6-B7BD-98A9BD6E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299791"/>
                <a:ext cx="2173356" cy="2979021"/>
              </a:xfrm>
              <a:prstGeom prst="rect">
                <a:avLst/>
              </a:prstGeom>
              <a:blipFill>
                <a:blip r:embed="rId6"/>
                <a:stretch>
                  <a:fillRect b="-2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55823-7EC2-4275-99B9-247074ACD41B}"/>
                  </a:ext>
                </a:extLst>
              </p:cNvPr>
              <p:cNvSpPr txBox="1"/>
              <p:nvPr/>
            </p:nvSpPr>
            <p:spPr>
              <a:xfrm>
                <a:off x="8814774" y="3299790"/>
                <a:ext cx="2173356" cy="2812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  <a:p>
                <a:endParaRPr lang="en-GB" sz="2800" dirty="0">
                  <a:solidFill>
                    <a:srgbClr val="FF0000"/>
                  </a:solidFill>
                </a:endParaRPr>
              </a:p>
              <a:p>
                <a:r>
                  <a:rPr lang="en-GB" sz="2800" dirty="0">
                    <a:solidFill>
                      <a:srgbClr val="FF0000"/>
                    </a:solidFill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  <a:p>
                <a:endParaRPr lang="en-GB" sz="2800" dirty="0">
                  <a:solidFill>
                    <a:srgbClr val="FF0000"/>
                  </a:solidFill>
                </a:endParaRPr>
              </a:p>
              <a:p>
                <a:r>
                  <a:rPr lang="en-GB" sz="2800" dirty="0">
                    <a:solidFill>
                      <a:srgbClr val="FF0000"/>
                    </a:solidFill>
                  </a:rPr>
                  <a:t>       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55823-7EC2-4275-99B9-247074ACD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774" y="3299790"/>
                <a:ext cx="2173356" cy="2812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12761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761" y="1073874"/>
                <a:ext cx="3383280" cy="4233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512761" y="281394"/>
            <a:ext cx="3383280" cy="7924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22650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650" y="1073874"/>
                <a:ext cx="3383280" cy="4233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022650" y="281394"/>
            <a:ext cx="3383280" cy="792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Gold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02872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72" y="1073874"/>
                <a:ext cx="3383280" cy="4233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02872" y="281394"/>
            <a:ext cx="3383280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42131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12761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761" y="1073874"/>
                <a:ext cx="3383280" cy="4233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512761" y="281394"/>
            <a:ext cx="3383280" cy="7924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22650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650" y="1073874"/>
                <a:ext cx="3383280" cy="4233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022650" y="281394"/>
            <a:ext cx="3383280" cy="792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Gold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02872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72" y="1073874"/>
                <a:ext cx="3383280" cy="4233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02872" y="281394"/>
            <a:ext cx="3383280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01635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191069"/>
            <a:ext cx="399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Quick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37983" y="1269242"/>
                <a:ext cx="3807726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983" y="1269242"/>
                <a:ext cx="3807726" cy="10567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36777" y="1269242"/>
                <a:ext cx="3807726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777" y="1269242"/>
                <a:ext cx="3807726" cy="1015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FE1436-073D-43EE-9327-A223C777103A}"/>
                  </a:ext>
                </a:extLst>
              </p:cNvPr>
              <p:cNvSpPr txBox="1"/>
              <p:nvPr/>
            </p:nvSpPr>
            <p:spPr>
              <a:xfrm>
                <a:off x="1937983" y="3429000"/>
                <a:ext cx="3807726" cy="2435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×5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  <a:p>
                <a:pPr/>
                <a:endParaRPr lang="en-GB" sz="32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FE1436-073D-43EE-9327-A223C7771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983" y="3429000"/>
                <a:ext cx="3807726" cy="2435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A4E0D2-F872-49E0-8CF1-22D32607EC44}"/>
                  </a:ext>
                </a:extLst>
              </p:cNvPr>
              <p:cNvSpPr txBox="1"/>
              <p:nvPr/>
            </p:nvSpPr>
            <p:spPr>
              <a:xfrm>
                <a:off x="6096000" y="2955345"/>
                <a:ext cx="3807726" cy="338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×14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 ×10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  <a:p>
                <a:pPr/>
                <a:endParaRPr lang="en-GB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  <a:p>
                <a:pPr/>
                <a:endParaRPr lang="en-GB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A4E0D2-F872-49E0-8CF1-22D32607E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55345"/>
                <a:ext cx="3807726" cy="33824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2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1141" y="271889"/>
                <a:ext cx="2802131" cy="480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b="0" dirty="0"/>
              </a:p>
              <a:p>
                <a:pPr marL="742950" indent="-7429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>
                  <a:ea typeface="Cambria Math" panose="02040503050406030204" pitchFamily="18" charset="0"/>
                </a:endParaRPr>
              </a:p>
              <a:p>
                <a:pPr marL="742950" indent="-7429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b="0" dirty="0"/>
              </a:p>
              <a:p>
                <a:pPr marL="742950" indent="-7429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1" y="271889"/>
                <a:ext cx="2802131" cy="48096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61578" y="147496"/>
                <a:ext cx="2869811" cy="499829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78" y="147496"/>
                <a:ext cx="2869811" cy="4998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40453" y="279865"/>
                <a:ext cx="5700712" cy="480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b="0" dirty="0"/>
              </a:p>
              <a:p>
                <a:pPr marL="742950" indent="-7429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>
                  <a:ea typeface="Cambria Math" panose="02040503050406030204" pitchFamily="18" charset="0"/>
                </a:endParaRPr>
              </a:p>
              <a:p>
                <a:pPr marL="742950" indent="-7429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b="0" dirty="0"/>
              </a:p>
              <a:p>
                <a:pPr marL="742950" indent="-74295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53" y="279865"/>
                <a:ext cx="5700712" cy="4809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32203" y="147496"/>
                <a:ext cx="4104597" cy="500060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108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03" y="147496"/>
                <a:ext cx="4104597" cy="500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7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41" y="133350"/>
            <a:ext cx="4981575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41" y="3282642"/>
            <a:ext cx="7077075" cy="2066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022" y="133350"/>
            <a:ext cx="4933950" cy="3571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8339" y="1026596"/>
            <a:ext cx="325369" cy="145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308338" y="1207320"/>
            <a:ext cx="325369" cy="145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4308338" y="1186576"/>
            <a:ext cx="295437" cy="0"/>
          </a:xfrm>
          <a:prstGeom prst="line">
            <a:avLst/>
          </a:prstGeom>
          <a:ln w="28575">
            <a:solidFill>
              <a:srgbClr val="4F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4341" y="2552131"/>
            <a:ext cx="4249366" cy="514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00022" y="1994225"/>
            <a:ext cx="461394" cy="407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00022" y="3333538"/>
            <a:ext cx="1652659" cy="371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70A32-FF54-4F3C-9726-ACCAC2C51A24}"/>
              </a:ext>
            </a:extLst>
          </p:cNvPr>
          <p:cNvSpPr txBox="1"/>
          <p:nvPr/>
        </p:nvSpPr>
        <p:spPr>
          <a:xfrm>
            <a:off x="1109272" y="5546361"/>
            <a:ext cx="7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2/10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2F1D3-17FB-4BEF-B850-7C4F5D43895F}"/>
              </a:ext>
            </a:extLst>
          </p:cNvPr>
          <p:cNvSpPr txBox="1"/>
          <p:nvPr/>
        </p:nvSpPr>
        <p:spPr>
          <a:xfrm>
            <a:off x="3030511" y="5546361"/>
            <a:ext cx="7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4/10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20E526-9D66-43A9-926B-4B4E96802F68}"/>
              </a:ext>
            </a:extLst>
          </p:cNvPr>
          <p:cNvSpPr txBox="1"/>
          <p:nvPr/>
        </p:nvSpPr>
        <p:spPr>
          <a:xfrm>
            <a:off x="5878643" y="5599924"/>
            <a:ext cx="7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105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7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2E6B81-0D3B-415E-9292-5A5A7036C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43AC26-9C10-4BD0-832A-C836FA69E3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75ba49-db92-471d-8c08-cd84a3a06beb"/>
    <ds:schemaRef ds:uri="f45c64de-80c6-4060-b669-b1ce3442f82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869</Words>
  <Application>Microsoft Office PowerPoint</Application>
  <PresentationFormat>Widescreen</PresentationFormat>
  <Paragraphs>211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60</cp:revision>
  <cp:lastPrinted>2017-05-19T11:56:43Z</cp:lastPrinted>
  <dcterms:created xsi:type="dcterms:W3CDTF">2017-05-17T10:50:23Z</dcterms:created>
  <dcterms:modified xsi:type="dcterms:W3CDTF">2020-05-20T09:41:32Z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